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62" r:id="rId2"/>
    <p:sldId id="363" r:id="rId3"/>
    <p:sldId id="276" r:id="rId4"/>
    <p:sldId id="279" r:id="rId5"/>
    <p:sldId id="273" r:id="rId6"/>
    <p:sldId id="271" r:id="rId7"/>
    <p:sldId id="343" r:id="rId8"/>
    <p:sldId id="402" r:id="rId9"/>
    <p:sldId id="272" r:id="rId10"/>
    <p:sldId id="404" r:id="rId11"/>
    <p:sldId id="274" r:id="rId12"/>
    <p:sldId id="406" r:id="rId13"/>
    <p:sldId id="278" r:id="rId14"/>
    <p:sldId id="266" r:id="rId15"/>
    <p:sldId id="337" r:id="rId16"/>
    <p:sldId id="355" r:id="rId17"/>
    <p:sldId id="309" r:id="rId18"/>
    <p:sldId id="409" r:id="rId19"/>
    <p:sldId id="282" r:id="rId20"/>
    <p:sldId id="34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98AB"/>
    <a:srgbClr val="AE78D6"/>
    <a:srgbClr val="FF9999"/>
    <a:srgbClr val="EC6646"/>
    <a:srgbClr val="FCC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05" autoAdjust="0"/>
    <p:restoredTop sz="94660"/>
  </p:normalViewPr>
  <p:slideViewPr>
    <p:cSldViewPr snapToGrid="0">
      <p:cViewPr varScale="1">
        <p:scale>
          <a:sx n="66" d="100"/>
          <a:sy n="66" d="100"/>
        </p:scale>
        <p:origin x="1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A9C283-3CA7-4A30-93C3-E2C6304EE397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E766F962-6443-4EDC-ADD6-55A8FEE94B08}">
      <dgm:prSet phldrT="[Text]" custT="1"/>
      <dgm:spPr/>
      <dgm:t>
        <a:bodyPr/>
        <a:lstStyle/>
        <a:p>
          <a:r>
            <a:rPr lang="en-US" sz="2000" b="1" dirty="0"/>
            <a:t>FUNGSI KOMPOSISI DAN INVERS</a:t>
          </a:r>
          <a:endParaRPr lang="id-ID" sz="2000" b="1" dirty="0"/>
        </a:p>
      </dgm:t>
    </dgm:pt>
    <dgm:pt modelId="{0B9D139A-C966-4DDD-BD78-481DB4F0EF22}" type="parTrans" cxnId="{917F9E17-2DBD-4FD0-9AFB-1B7F62308924}">
      <dgm:prSet/>
      <dgm:spPr/>
      <dgm:t>
        <a:bodyPr/>
        <a:lstStyle/>
        <a:p>
          <a:endParaRPr lang="id-ID" sz="1800" b="1"/>
        </a:p>
      </dgm:t>
    </dgm:pt>
    <dgm:pt modelId="{5CAF89FF-9091-423A-A7E1-E5C76DB43FA1}" type="sibTrans" cxnId="{917F9E17-2DBD-4FD0-9AFB-1B7F62308924}">
      <dgm:prSet/>
      <dgm:spPr/>
      <dgm:t>
        <a:bodyPr/>
        <a:lstStyle/>
        <a:p>
          <a:endParaRPr lang="id-ID" sz="1800" b="1"/>
        </a:p>
      </dgm:t>
    </dgm:pt>
    <dgm:pt modelId="{110CA1E6-0DD9-4374-A2BA-1B4DF567BC47}">
      <dgm:prSet phldrT="[Text]" custT="1"/>
      <dgm:spPr/>
      <dgm:t>
        <a:bodyPr/>
        <a:lstStyle/>
        <a:p>
          <a:r>
            <a:rPr lang="en-US" sz="1700" b="1" dirty="0" err="1"/>
            <a:t>Fungsi</a:t>
          </a:r>
          <a:r>
            <a:rPr lang="en-US" sz="1700" b="1" dirty="0"/>
            <a:t> </a:t>
          </a:r>
          <a:r>
            <a:rPr lang="en-US" sz="1700" b="1" dirty="0" err="1"/>
            <a:t>Komposisi</a:t>
          </a:r>
          <a:endParaRPr lang="id-ID" sz="1700" b="1" dirty="0"/>
        </a:p>
      </dgm:t>
    </dgm:pt>
    <dgm:pt modelId="{15FEB1D7-3F85-4F3A-80EF-3918D612D494}" type="parTrans" cxnId="{8E9AC506-E35D-4535-9008-F44D6F3605A5}">
      <dgm:prSet/>
      <dgm:spPr/>
      <dgm:t>
        <a:bodyPr/>
        <a:lstStyle/>
        <a:p>
          <a:endParaRPr lang="id-ID" sz="1700" b="1"/>
        </a:p>
      </dgm:t>
    </dgm:pt>
    <dgm:pt modelId="{7777B832-5DAB-4064-9913-EFCA00191C08}" type="sibTrans" cxnId="{8E9AC506-E35D-4535-9008-F44D6F3605A5}">
      <dgm:prSet/>
      <dgm:spPr/>
      <dgm:t>
        <a:bodyPr/>
        <a:lstStyle/>
        <a:p>
          <a:endParaRPr lang="id-ID" sz="1800" b="1"/>
        </a:p>
      </dgm:t>
    </dgm:pt>
    <dgm:pt modelId="{E7BBA8BB-3BF1-453C-A2D3-0F49D94B580C}">
      <dgm:prSet phldrT="[Text]" custT="1"/>
      <dgm:spPr/>
      <dgm:t>
        <a:bodyPr/>
        <a:lstStyle/>
        <a:p>
          <a:r>
            <a:rPr lang="en-US" sz="1700" b="1" dirty="0" err="1"/>
            <a:t>Definisi</a:t>
          </a:r>
          <a:endParaRPr lang="id-ID" sz="1700" b="1" dirty="0"/>
        </a:p>
      </dgm:t>
    </dgm:pt>
    <dgm:pt modelId="{C82EA3C4-361F-465F-BE93-000E569004BF}" type="parTrans" cxnId="{EB4263B8-2EF1-4705-A72C-18A051A147C5}">
      <dgm:prSet/>
      <dgm:spPr/>
      <dgm:t>
        <a:bodyPr/>
        <a:lstStyle/>
        <a:p>
          <a:endParaRPr lang="en-US" sz="1700" b="1"/>
        </a:p>
      </dgm:t>
    </dgm:pt>
    <dgm:pt modelId="{212E5BE7-FB27-47A6-8609-5F1CEC6858D4}" type="sibTrans" cxnId="{EB4263B8-2EF1-4705-A72C-18A051A147C5}">
      <dgm:prSet/>
      <dgm:spPr/>
      <dgm:t>
        <a:bodyPr/>
        <a:lstStyle/>
        <a:p>
          <a:endParaRPr lang="en-US" b="1"/>
        </a:p>
      </dgm:t>
    </dgm:pt>
    <dgm:pt modelId="{EFAE1086-898C-40EE-A67B-62D56D682C9D}">
      <dgm:prSet phldrT="[Text]" custT="1"/>
      <dgm:spPr/>
      <dgm:t>
        <a:bodyPr/>
        <a:lstStyle/>
        <a:p>
          <a:r>
            <a:rPr lang="en-US" sz="1700" b="1" dirty="0"/>
            <a:t>Nilai</a:t>
          </a:r>
          <a:endParaRPr lang="id-ID" sz="1700" b="1" dirty="0"/>
        </a:p>
      </dgm:t>
    </dgm:pt>
    <dgm:pt modelId="{042BD579-C8A9-4E82-B945-90212911AA0B}" type="parTrans" cxnId="{6F3055CB-41D4-4937-A3A2-6A3914070FA5}">
      <dgm:prSet/>
      <dgm:spPr/>
      <dgm:t>
        <a:bodyPr/>
        <a:lstStyle/>
        <a:p>
          <a:endParaRPr lang="en-US" sz="1700" b="1"/>
        </a:p>
      </dgm:t>
    </dgm:pt>
    <dgm:pt modelId="{3D9D0B25-AE2A-4FE8-A2CA-4F6D7919F970}" type="sibTrans" cxnId="{6F3055CB-41D4-4937-A3A2-6A3914070FA5}">
      <dgm:prSet/>
      <dgm:spPr/>
      <dgm:t>
        <a:bodyPr/>
        <a:lstStyle/>
        <a:p>
          <a:endParaRPr lang="en-US" b="1"/>
        </a:p>
      </dgm:t>
    </dgm:pt>
    <dgm:pt modelId="{7DEF45DB-62B6-4D8E-B8BA-C5014518BE86}">
      <dgm:prSet phldrT="[Text]" custT="1"/>
      <dgm:spPr/>
      <dgm:t>
        <a:bodyPr/>
        <a:lstStyle/>
        <a:p>
          <a:r>
            <a:rPr lang="en-US" sz="1700" b="1" dirty="0" err="1"/>
            <a:t>Fungsi</a:t>
          </a:r>
          <a:r>
            <a:rPr lang="en-US" sz="1700" b="1" dirty="0"/>
            <a:t> Invers</a:t>
          </a:r>
          <a:endParaRPr lang="id-ID" sz="1700" b="1" dirty="0"/>
        </a:p>
      </dgm:t>
    </dgm:pt>
    <dgm:pt modelId="{FE53CC77-3ABE-434E-9120-5A3F16141112}" type="parTrans" cxnId="{84B5D7FE-5D82-400D-9C5A-77E33AACC4A3}">
      <dgm:prSet/>
      <dgm:spPr/>
      <dgm:t>
        <a:bodyPr/>
        <a:lstStyle/>
        <a:p>
          <a:endParaRPr lang="en-US" sz="1700" b="1"/>
        </a:p>
      </dgm:t>
    </dgm:pt>
    <dgm:pt modelId="{C7D65F32-A1A0-4915-BA78-28BE6FC96772}" type="sibTrans" cxnId="{84B5D7FE-5D82-400D-9C5A-77E33AACC4A3}">
      <dgm:prSet/>
      <dgm:spPr/>
      <dgm:t>
        <a:bodyPr/>
        <a:lstStyle/>
        <a:p>
          <a:endParaRPr lang="en-US" b="1"/>
        </a:p>
      </dgm:t>
    </dgm:pt>
    <dgm:pt modelId="{C65BF409-8F6D-450A-8802-4990D3F09822}">
      <dgm:prSet phldrT="[Text]" custT="1"/>
      <dgm:spPr/>
      <dgm:t>
        <a:bodyPr/>
        <a:lstStyle/>
        <a:p>
          <a:r>
            <a:rPr lang="en-US" sz="1700" b="1" dirty="0" err="1"/>
            <a:t>Definisi</a:t>
          </a:r>
          <a:endParaRPr lang="id-ID" sz="1700" b="1" dirty="0"/>
        </a:p>
      </dgm:t>
    </dgm:pt>
    <dgm:pt modelId="{A5A611FB-CD24-4639-90EB-49E71791D2E3}" type="parTrans" cxnId="{51B5ADB1-BD47-4FA6-AED7-34789F97E46A}">
      <dgm:prSet/>
      <dgm:spPr/>
      <dgm:t>
        <a:bodyPr/>
        <a:lstStyle/>
        <a:p>
          <a:endParaRPr lang="en-US" sz="1700" b="1"/>
        </a:p>
      </dgm:t>
    </dgm:pt>
    <dgm:pt modelId="{C0736A8B-52DA-4B42-A34A-D65272F78AD6}" type="sibTrans" cxnId="{51B5ADB1-BD47-4FA6-AED7-34789F97E46A}">
      <dgm:prSet/>
      <dgm:spPr/>
      <dgm:t>
        <a:bodyPr/>
        <a:lstStyle/>
        <a:p>
          <a:endParaRPr lang="en-US" b="1"/>
        </a:p>
      </dgm:t>
    </dgm:pt>
    <dgm:pt modelId="{0D2079CC-336C-470B-854F-0B3737BF1097}">
      <dgm:prSet phldrT="[Text]" custT="1"/>
      <dgm:spPr/>
      <dgm:t>
        <a:bodyPr/>
        <a:lstStyle/>
        <a:p>
          <a:r>
            <a:rPr lang="en-US" sz="1700" b="1" dirty="0" err="1"/>
            <a:t>Fungsi</a:t>
          </a:r>
          <a:r>
            <a:rPr lang="en-US" sz="1700" b="1" dirty="0"/>
            <a:t> </a:t>
          </a:r>
          <a:r>
            <a:rPr lang="en-US" sz="1700" b="1" dirty="0" err="1"/>
            <a:t>komposisi</a:t>
          </a:r>
          <a:r>
            <a:rPr lang="en-US" sz="1700" b="1" dirty="0"/>
            <a:t> yang </a:t>
          </a:r>
          <a:r>
            <a:rPr lang="en-US" sz="1700" b="1" dirty="0" err="1"/>
            <a:t>melibatkan</a:t>
          </a:r>
          <a:r>
            <a:rPr lang="en-US" sz="1700" b="1" dirty="0"/>
            <a:t> </a:t>
          </a:r>
          <a:r>
            <a:rPr lang="en-US" sz="1700" b="1" dirty="0" err="1"/>
            <a:t>fungsi</a:t>
          </a:r>
          <a:r>
            <a:rPr lang="en-US" sz="1700" b="1" dirty="0"/>
            <a:t> invers</a:t>
          </a:r>
          <a:endParaRPr lang="id-ID" sz="1700" b="1" dirty="0"/>
        </a:p>
      </dgm:t>
    </dgm:pt>
    <dgm:pt modelId="{BCAE47B9-5851-4778-B53D-6B0AD4BFA844}" type="parTrans" cxnId="{E50EC7BC-EDE4-4E0F-A0CD-DF2E301EB334}">
      <dgm:prSet/>
      <dgm:spPr/>
      <dgm:t>
        <a:bodyPr/>
        <a:lstStyle/>
        <a:p>
          <a:endParaRPr lang="en-US" sz="1700" b="1"/>
        </a:p>
      </dgm:t>
    </dgm:pt>
    <dgm:pt modelId="{B9076507-F3A2-4859-9717-0DDA1B910DEA}" type="sibTrans" cxnId="{E50EC7BC-EDE4-4E0F-A0CD-DF2E301EB334}">
      <dgm:prSet/>
      <dgm:spPr/>
      <dgm:t>
        <a:bodyPr/>
        <a:lstStyle/>
        <a:p>
          <a:endParaRPr lang="en-US" b="1"/>
        </a:p>
      </dgm:t>
    </dgm:pt>
    <dgm:pt modelId="{937B8853-8CE2-49EA-A5F6-648D42125287}">
      <dgm:prSet phldrT="[Text]" custT="1"/>
      <dgm:spPr/>
      <dgm:t>
        <a:bodyPr/>
        <a:lstStyle/>
        <a:p>
          <a:r>
            <a:rPr lang="en-US" sz="1700" b="1" dirty="0" err="1"/>
            <a:t>Menentukan</a:t>
          </a:r>
          <a:r>
            <a:rPr lang="en-US" sz="1700" b="1" dirty="0"/>
            <a:t> </a:t>
          </a:r>
          <a:r>
            <a:rPr lang="en-US" sz="1700" b="1" dirty="0" err="1"/>
            <a:t>Fungsi</a:t>
          </a:r>
          <a:endParaRPr lang="id-ID" sz="1700" b="1" dirty="0"/>
        </a:p>
      </dgm:t>
    </dgm:pt>
    <dgm:pt modelId="{99A17FDA-BA92-45C7-9852-482CF5B51B4D}" type="parTrans" cxnId="{E3AD75F3-EC49-44A9-8E94-817576A4A2B9}">
      <dgm:prSet/>
      <dgm:spPr/>
      <dgm:t>
        <a:bodyPr/>
        <a:lstStyle/>
        <a:p>
          <a:endParaRPr lang="en-US"/>
        </a:p>
      </dgm:t>
    </dgm:pt>
    <dgm:pt modelId="{C20BE973-40E4-404C-AA93-55420081164E}" type="sibTrans" cxnId="{E3AD75F3-EC49-44A9-8E94-817576A4A2B9}">
      <dgm:prSet/>
      <dgm:spPr/>
      <dgm:t>
        <a:bodyPr/>
        <a:lstStyle/>
        <a:p>
          <a:endParaRPr lang="en-US"/>
        </a:p>
      </dgm:t>
    </dgm:pt>
    <dgm:pt modelId="{ADCA2FD0-BB9F-4E22-B2EC-FD7DFBEF888F}">
      <dgm:prSet phldrT="[Text]" custT="1"/>
      <dgm:spPr/>
      <dgm:t>
        <a:bodyPr/>
        <a:lstStyle/>
        <a:p>
          <a:r>
            <a:rPr lang="en-US" sz="1700" b="1" dirty="0" err="1"/>
            <a:t>Penyelesaian</a:t>
          </a:r>
          <a:r>
            <a:rPr lang="en-US" sz="1700" b="1" dirty="0"/>
            <a:t> </a:t>
          </a:r>
          <a:r>
            <a:rPr lang="en-US" sz="1700" b="1" dirty="0" err="1"/>
            <a:t>masalah</a:t>
          </a:r>
          <a:endParaRPr lang="id-ID" sz="1700" b="1" dirty="0"/>
        </a:p>
      </dgm:t>
    </dgm:pt>
    <dgm:pt modelId="{8ECCF227-903D-49F3-A6BF-A6BA48475AD3}" type="parTrans" cxnId="{DF39CF3E-7743-445A-B572-408FDF9EB3D7}">
      <dgm:prSet/>
      <dgm:spPr/>
      <dgm:t>
        <a:bodyPr/>
        <a:lstStyle/>
        <a:p>
          <a:endParaRPr lang="en-US"/>
        </a:p>
      </dgm:t>
    </dgm:pt>
    <dgm:pt modelId="{CF9C0FE3-72D5-4A20-89BB-E0D95F14DAF7}" type="sibTrans" cxnId="{DF39CF3E-7743-445A-B572-408FDF9EB3D7}">
      <dgm:prSet/>
      <dgm:spPr/>
      <dgm:t>
        <a:bodyPr/>
        <a:lstStyle/>
        <a:p>
          <a:endParaRPr lang="en-US"/>
        </a:p>
      </dgm:t>
    </dgm:pt>
    <dgm:pt modelId="{F9662369-B541-44E8-A164-238B967DEE81}">
      <dgm:prSet phldrT="[Text]" custT="1"/>
      <dgm:spPr/>
      <dgm:t>
        <a:bodyPr/>
        <a:lstStyle/>
        <a:p>
          <a:r>
            <a:rPr lang="en-US" sz="1700" b="1" dirty="0" err="1"/>
            <a:t>Penyelesaian</a:t>
          </a:r>
          <a:r>
            <a:rPr lang="en-US" sz="1700" b="1" dirty="0"/>
            <a:t> </a:t>
          </a:r>
          <a:r>
            <a:rPr lang="en-US" sz="1700" b="1" dirty="0" err="1"/>
            <a:t>masalah</a:t>
          </a:r>
          <a:endParaRPr lang="id-ID" sz="1700" b="1" dirty="0"/>
        </a:p>
      </dgm:t>
    </dgm:pt>
    <dgm:pt modelId="{C129EF1C-D01A-47FA-A441-58CF83635364}" type="parTrans" cxnId="{0AA19758-A7DE-4B81-8BD1-11EECE5AD779}">
      <dgm:prSet/>
      <dgm:spPr/>
      <dgm:t>
        <a:bodyPr/>
        <a:lstStyle/>
        <a:p>
          <a:endParaRPr lang="en-US"/>
        </a:p>
      </dgm:t>
    </dgm:pt>
    <dgm:pt modelId="{9E506965-C129-42AD-AE04-B53CDE4D41F4}" type="sibTrans" cxnId="{0AA19758-A7DE-4B81-8BD1-11EECE5AD779}">
      <dgm:prSet/>
      <dgm:spPr/>
      <dgm:t>
        <a:bodyPr/>
        <a:lstStyle/>
        <a:p>
          <a:endParaRPr lang="en-US"/>
        </a:p>
      </dgm:t>
    </dgm:pt>
    <dgm:pt modelId="{A63A4A7E-2F6A-4908-A9EB-CD6539C39D69}" type="pres">
      <dgm:prSet presAssocID="{76A9C283-3CA7-4A30-93C3-E2C6304EE39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881225C-AC2D-4A31-83D6-D4896D31E224}" type="pres">
      <dgm:prSet presAssocID="{E766F962-6443-4EDC-ADD6-55A8FEE94B08}" presName="hierRoot1" presStyleCnt="0"/>
      <dgm:spPr/>
    </dgm:pt>
    <dgm:pt modelId="{9982E252-8120-4311-85DC-3D9B4E31DBEE}" type="pres">
      <dgm:prSet presAssocID="{E766F962-6443-4EDC-ADD6-55A8FEE94B08}" presName="composite" presStyleCnt="0"/>
      <dgm:spPr/>
    </dgm:pt>
    <dgm:pt modelId="{F20F3931-DE4A-42C7-AD96-64A092B8C3EC}" type="pres">
      <dgm:prSet presAssocID="{E766F962-6443-4EDC-ADD6-55A8FEE94B08}" presName="background" presStyleLbl="node0" presStyleIdx="0" presStyleCnt="1"/>
      <dgm:spPr/>
    </dgm:pt>
    <dgm:pt modelId="{471FC888-AE2F-479C-A44B-4B42D43F5B48}" type="pres">
      <dgm:prSet presAssocID="{E766F962-6443-4EDC-ADD6-55A8FEE94B08}" presName="text" presStyleLbl="fgAcc0" presStyleIdx="0" presStyleCnt="1" custScaleX="231901" custLinFactNeighborX="-4613" custLinFactNeighborY="-21027">
        <dgm:presLayoutVars>
          <dgm:chPref val="3"/>
        </dgm:presLayoutVars>
      </dgm:prSet>
      <dgm:spPr/>
    </dgm:pt>
    <dgm:pt modelId="{6CDF310A-86AF-477D-804C-DE90FF9181E2}" type="pres">
      <dgm:prSet presAssocID="{E766F962-6443-4EDC-ADD6-55A8FEE94B08}" presName="hierChild2" presStyleCnt="0"/>
      <dgm:spPr/>
    </dgm:pt>
    <dgm:pt modelId="{F65386AC-F0CA-45FE-9AC7-6BF9B9E98DF9}" type="pres">
      <dgm:prSet presAssocID="{15FEB1D7-3F85-4F3A-80EF-3918D612D494}" presName="Name10" presStyleLbl="parChTrans1D2" presStyleIdx="0" presStyleCnt="2"/>
      <dgm:spPr/>
    </dgm:pt>
    <dgm:pt modelId="{2C088FDE-2F9E-464B-AD95-B0942BFF521C}" type="pres">
      <dgm:prSet presAssocID="{110CA1E6-0DD9-4374-A2BA-1B4DF567BC47}" presName="hierRoot2" presStyleCnt="0"/>
      <dgm:spPr/>
    </dgm:pt>
    <dgm:pt modelId="{C7AE1A2B-78B5-4BF0-B7E3-0859D6694525}" type="pres">
      <dgm:prSet presAssocID="{110CA1E6-0DD9-4374-A2BA-1B4DF567BC47}" presName="composite2" presStyleCnt="0"/>
      <dgm:spPr/>
    </dgm:pt>
    <dgm:pt modelId="{5EC66AEF-A76B-4024-BCCC-DD400CB983F0}" type="pres">
      <dgm:prSet presAssocID="{110CA1E6-0DD9-4374-A2BA-1B4DF567BC47}" presName="background2" presStyleLbl="node2" presStyleIdx="0" presStyleCnt="2"/>
      <dgm:spPr/>
    </dgm:pt>
    <dgm:pt modelId="{54C20EF0-5075-4316-BF11-D942671E96CC}" type="pres">
      <dgm:prSet presAssocID="{110CA1E6-0DD9-4374-A2BA-1B4DF567BC47}" presName="text2" presStyleLbl="fgAcc2" presStyleIdx="0" presStyleCnt="2">
        <dgm:presLayoutVars>
          <dgm:chPref val="3"/>
        </dgm:presLayoutVars>
      </dgm:prSet>
      <dgm:spPr/>
    </dgm:pt>
    <dgm:pt modelId="{1CB8B5DB-4892-4548-9797-0DC83D349F40}" type="pres">
      <dgm:prSet presAssocID="{110CA1E6-0DD9-4374-A2BA-1B4DF567BC47}" presName="hierChild3" presStyleCnt="0"/>
      <dgm:spPr/>
    </dgm:pt>
    <dgm:pt modelId="{AE4A3A13-7426-4D27-9B0F-50CA777F2501}" type="pres">
      <dgm:prSet presAssocID="{C82EA3C4-361F-465F-BE93-000E569004BF}" presName="Name17" presStyleLbl="parChTrans1D3" presStyleIdx="0" presStyleCnt="7"/>
      <dgm:spPr/>
    </dgm:pt>
    <dgm:pt modelId="{8934A08F-CF77-438A-9C14-F92741772C72}" type="pres">
      <dgm:prSet presAssocID="{E7BBA8BB-3BF1-453C-A2D3-0F49D94B580C}" presName="hierRoot3" presStyleCnt="0"/>
      <dgm:spPr/>
    </dgm:pt>
    <dgm:pt modelId="{7139F567-3333-401F-AD09-D6B37A3915B9}" type="pres">
      <dgm:prSet presAssocID="{E7BBA8BB-3BF1-453C-A2D3-0F49D94B580C}" presName="composite3" presStyleCnt="0"/>
      <dgm:spPr/>
    </dgm:pt>
    <dgm:pt modelId="{4F6C4A42-102B-451B-96B9-7F43266A80F1}" type="pres">
      <dgm:prSet presAssocID="{E7BBA8BB-3BF1-453C-A2D3-0F49D94B580C}" presName="background3" presStyleLbl="node3" presStyleIdx="0" presStyleCnt="7"/>
      <dgm:spPr/>
    </dgm:pt>
    <dgm:pt modelId="{77CCC7C1-96E8-48CA-B575-F37D0CFF26A6}" type="pres">
      <dgm:prSet presAssocID="{E7BBA8BB-3BF1-453C-A2D3-0F49D94B580C}" presName="text3" presStyleLbl="fgAcc3" presStyleIdx="0" presStyleCnt="7" custScaleX="74294" custLinFactNeighborX="3251" custLinFactNeighborY="-4367">
        <dgm:presLayoutVars>
          <dgm:chPref val="3"/>
        </dgm:presLayoutVars>
      </dgm:prSet>
      <dgm:spPr/>
    </dgm:pt>
    <dgm:pt modelId="{B86A5AC6-33DB-4E50-9B2E-96AD63FDBB43}" type="pres">
      <dgm:prSet presAssocID="{E7BBA8BB-3BF1-453C-A2D3-0F49D94B580C}" presName="hierChild4" presStyleCnt="0"/>
      <dgm:spPr/>
    </dgm:pt>
    <dgm:pt modelId="{B12ECC02-7A1D-4A6E-AB77-B5A4F625A581}" type="pres">
      <dgm:prSet presAssocID="{042BD579-C8A9-4E82-B945-90212911AA0B}" presName="Name17" presStyleLbl="parChTrans1D3" presStyleIdx="1" presStyleCnt="7"/>
      <dgm:spPr/>
    </dgm:pt>
    <dgm:pt modelId="{DEA36DF6-C7AF-4246-BE84-8080B04CCCB8}" type="pres">
      <dgm:prSet presAssocID="{EFAE1086-898C-40EE-A67B-62D56D682C9D}" presName="hierRoot3" presStyleCnt="0"/>
      <dgm:spPr/>
    </dgm:pt>
    <dgm:pt modelId="{50CE7EE6-0948-47E8-BC7A-6BB6C7E65249}" type="pres">
      <dgm:prSet presAssocID="{EFAE1086-898C-40EE-A67B-62D56D682C9D}" presName="composite3" presStyleCnt="0"/>
      <dgm:spPr/>
    </dgm:pt>
    <dgm:pt modelId="{665AC1F4-9918-4E92-9067-D80C5DABB9C6}" type="pres">
      <dgm:prSet presAssocID="{EFAE1086-898C-40EE-A67B-62D56D682C9D}" presName="background3" presStyleLbl="node3" presStyleIdx="1" presStyleCnt="7"/>
      <dgm:spPr/>
    </dgm:pt>
    <dgm:pt modelId="{8082D9E3-D2A8-4457-884C-8BAF9494AE72}" type="pres">
      <dgm:prSet presAssocID="{EFAE1086-898C-40EE-A67B-62D56D682C9D}" presName="text3" presStyleLbl="fgAcc3" presStyleIdx="1" presStyleCnt="7" custScaleX="71550">
        <dgm:presLayoutVars>
          <dgm:chPref val="3"/>
        </dgm:presLayoutVars>
      </dgm:prSet>
      <dgm:spPr/>
    </dgm:pt>
    <dgm:pt modelId="{9C017956-CF25-4A9C-A68A-6F09C15A6DA8}" type="pres">
      <dgm:prSet presAssocID="{EFAE1086-898C-40EE-A67B-62D56D682C9D}" presName="hierChild4" presStyleCnt="0"/>
      <dgm:spPr/>
    </dgm:pt>
    <dgm:pt modelId="{352A864F-5657-4152-B57F-4B0C58EDFD06}" type="pres">
      <dgm:prSet presAssocID="{99A17FDA-BA92-45C7-9852-482CF5B51B4D}" presName="Name17" presStyleLbl="parChTrans1D3" presStyleIdx="2" presStyleCnt="7"/>
      <dgm:spPr/>
    </dgm:pt>
    <dgm:pt modelId="{93CF1EF6-A147-48E6-9889-9B4827919CDE}" type="pres">
      <dgm:prSet presAssocID="{937B8853-8CE2-49EA-A5F6-648D42125287}" presName="hierRoot3" presStyleCnt="0"/>
      <dgm:spPr/>
    </dgm:pt>
    <dgm:pt modelId="{814DA354-3F40-4766-A8C0-6C3B1805954D}" type="pres">
      <dgm:prSet presAssocID="{937B8853-8CE2-49EA-A5F6-648D42125287}" presName="composite3" presStyleCnt="0"/>
      <dgm:spPr/>
    </dgm:pt>
    <dgm:pt modelId="{EA8B1D12-95B3-4AC9-9503-2D461F2C96DC}" type="pres">
      <dgm:prSet presAssocID="{937B8853-8CE2-49EA-A5F6-648D42125287}" presName="background3" presStyleLbl="node3" presStyleIdx="2" presStyleCnt="7"/>
      <dgm:spPr/>
    </dgm:pt>
    <dgm:pt modelId="{A3124232-9E39-40F8-AF26-C9EE1FC615C3}" type="pres">
      <dgm:prSet presAssocID="{937B8853-8CE2-49EA-A5F6-648D42125287}" presName="text3" presStyleLbl="fgAcc3" presStyleIdx="2" presStyleCnt="7" custScaleX="117000">
        <dgm:presLayoutVars>
          <dgm:chPref val="3"/>
        </dgm:presLayoutVars>
      </dgm:prSet>
      <dgm:spPr/>
    </dgm:pt>
    <dgm:pt modelId="{3E96DCD2-2A7B-4F70-AC9C-910A0C4D0F04}" type="pres">
      <dgm:prSet presAssocID="{937B8853-8CE2-49EA-A5F6-648D42125287}" presName="hierChild4" presStyleCnt="0"/>
      <dgm:spPr/>
    </dgm:pt>
    <dgm:pt modelId="{E979DDFA-09DE-4458-9D64-A581ADCB10B5}" type="pres">
      <dgm:prSet presAssocID="{8ECCF227-903D-49F3-A6BF-A6BA48475AD3}" presName="Name17" presStyleLbl="parChTrans1D3" presStyleIdx="3" presStyleCnt="7"/>
      <dgm:spPr/>
    </dgm:pt>
    <dgm:pt modelId="{CFE205CA-0EEA-4B47-89F6-9B3BC17DBC48}" type="pres">
      <dgm:prSet presAssocID="{ADCA2FD0-BB9F-4E22-B2EC-FD7DFBEF888F}" presName="hierRoot3" presStyleCnt="0"/>
      <dgm:spPr/>
    </dgm:pt>
    <dgm:pt modelId="{4399B4EB-724E-4440-B886-37B91E3AB94C}" type="pres">
      <dgm:prSet presAssocID="{ADCA2FD0-BB9F-4E22-B2EC-FD7DFBEF888F}" presName="composite3" presStyleCnt="0"/>
      <dgm:spPr/>
    </dgm:pt>
    <dgm:pt modelId="{66291C68-CB2D-4F27-916C-D3713A1D7342}" type="pres">
      <dgm:prSet presAssocID="{ADCA2FD0-BB9F-4E22-B2EC-FD7DFBEF888F}" presName="background3" presStyleLbl="node3" presStyleIdx="3" presStyleCnt="7"/>
      <dgm:spPr/>
    </dgm:pt>
    <dgm:pt modelId="{23DBD9F8-EAED-421E-B402-44ED26813B7B}" type="pres">
      <dgm:prSet presAssocID="{ADCA2FD0-BB9F-4E22-B2EC-FD7DFBEF888F}" presName="text3" presStyleLbl="fgAcc3" presStyleIdx="3" presStyleCnt="7" custScaleX="119661">
        <dgm:presLayoutVars>
          <dgm:chPref val="3"/>
        </dgm:presLayoutVars>
      </dgm:prSet>
      <dgm:spPr/>
    </dgm:pt>
    <dgm:pt modelId="{5B16C387-93DD-4BEA-9941-3DD29E8DF02A}" type="pres">
      <dgm:prSet presAssocID="{ADCA2FD0-BB9F-4E22-B2EC-FD7DFBEF888F}" presName="hierChild4" presStyleCnt="0"/>
      <dgm:spPr/>
    </dgm:pt>
    <dgm:pt modelId="{7C074E8E-4286-4F89-B41B-DE10CF9EF6B1}" type="pres">
      <dgm:prSet presAssocID="{FE53CC77-3ABE-434E-9120-5A3F16141112}" presName="Name10" presStyleLbl="parChTrans1D2" presStyleIdx="1" presStyleCnt="2"/>
      <dgm:spPr/>
    </dgm:pt>
    <dgm:pt modelId="{999CB6E5-B635-4230-8A8E-0EF253F79259}" type="pres">
      <dgm:prSet presAssocID="{7DEF45DB-62B6-4D8E-B8BA-C5014518BE86}" presName="hierRoot2" presStyleCnt="0"/>
      <dgm:spPr/>
    </dgm:pt>
    <dgm:pt modelId="{5247A24F-307B-4903-BFDE-8D4939D9FABD}" type="pres">
      <dgm:prSet presAssocID="{7DEF45DB-62B6-4D8E-B8BA-C5014518BE86}" presName="composite2" presStyleCnt="0"/>
      <dgm:spPr/>
    </dgm:pt>
    <dgm:pt modelId="{259319F2-08D4-4B04-8D74-2EE742A5F119}" type="pres">
      <dgm:prSet presAssocID="{7DEF45DB-62B6-4D8E-B8BA-C5014518BE86}" presName="background2" presStyleLbl="node2" presStyleIdx="1" presStyleCnt="2"/>
      <dgm:spPr/>
    </dgm:pt>
    <dgm:pt modelId="{CFDAAA10-52B6-4957-882A-FAA3D566E1BE}" type="pres">
      <dgm:prSet presAssocID="{7DEF45DB-62B6-4D8E-B8BA-C5014518BE86}" presName="text2" presStyleLbl="fgAcc2" presStyleIdx="1" presStyleCnt="2">
        <dgm:presLayoutVars>
          <dgm:chPref val="3"/>
        </dgm:presLayoutVars>
      </dgm:prSet>
      <dgm:spPr/>
    </dgm:pt>
    <dgm:pt modelId="{273F2F95-DD81-4AA2-AC4F-56382E32D468}" type="pres">
      <dgm:prSet presAssocID="{7DEF45DB-62B6-4D8E-B8BA-C5014518BE86}" presName="hierChild3" presStyleCnt="0"/>
      <dgm:spPr/>
    </dgm:pt>
    <dgm:pt modelId="{3550D0D4-20A2-4A26-A491-16B090F1C846}" type="pres">
      <dgm:prSet presAssocID="{A5A611FB-CD24-4639-90EB-49E71791D2E3}" presName="Name17" presStyleLbl="parChTrans1D3" presStyleIdx="4" presStyleCnt="7"/>
      <dgm:spPr/>
    </dgm:pt>
    <dgm:pt modelId="{6E7EDF6F-2025-4424-9593-5FA971D2AA99}" type="pres">
      <dgm:prSet presAssocID="{C65BF409-8F6D-450A-8802-4990D3F09822}" presName="hierRoot3" presStyleCnt="0"/>
      <dgm:spPr/>
    </dgm:pt>
    <dgm:pt modelId="{18093B9A-E564-4142-985A-82C5864CFA38}" type="pres">
      <dgm:prSet presAssocID="{C65BF409-8F6D-450A-8802-4990D3F09822}" presName="composite3" presStyleCnt="0"/>
      <dgm:spPr/>
    </dgm:pt>
    <dgm:pt modelId="{03869FE8-CAF8-4E1A-BF9C-6A5CE15C6596}" type="pres">
      <dgm:prSet presAssocID="{C65BF409-8F6D-450A-8802-4990D3F09822}" presName="background3" presStyleLbl="node3" presStyleIdx="4" presStyleCnt="7"/>
      <dgm:spPr/>
    </dgm:pt>
    <dgm:pt modelId="{E5F14367-4FD4-4CC3-BF07-427978B3D7AC}" type="pres">
      <dgm:prSet presAssocID="{C65BF409-8F6D-450A-8802-4990D3F09822}" presName="text3" presStyleLbl="fgAcc3" presStyleIdx="4" presStyleCnt="7">
        <dgm:presLayoutVars>
          <dgm:chPref val="3"/>
        </dgm:presLayoutVars>
      </dgm:prSet>
      <dgm:spPr/>
    </dgm:pt>
    <dgm:pt modelId="{EC5F8655-9E33-48D2-B4D1-469F046B6F07}" type="pres">
      <dgm:prSet presAssocID="{C65BF409-8F6D-450A-8802-4990D3F09822}" presName="hierChild4" presStyleCnt="0"/>
      <dgm:spPr/>
    </dgm:pt>
    <dgm:pt modelId="{172EB69D-3A37-41DB-9659-261ACE47333F}" type="pres">
      <dgm:prSet presAssocID="{BCAE47B9-5851-4778-B53D-6B0AD4BFA844}" presName="Name17" presStyleLbl="parChTrans1D3" presStyleIdx="5" presStyleCnt="7"/>
      <dgm:spPr/>
    </dgm:pt>
    <dgm:pt modelId="{E9429A5B-2EDD-431D-B636-D5C39D2B97DD}" type="pres">
      <dgm:prSet presAssocID="{0D2079CC-336C-470B-854F-0B3737BF1097}" presName="hierRoot3" presStyleCnt="0"/>
      <dgm:spPr/>
    </dgm:pt>
    <dgm:pt modelId="{10F8B8A4-2E68-4E33-BAF1-986392730B82}" type="pres">
      <dgm:prSet presAssocID="{0D2079CC-336C-470B-854F-0B3737BF1097}" presName="composite3" presStyleCnt="0"/>
      <dgm:spPr/>
    </dgm:pt>
    <dgm:pt modelId="{51F7A798-0143-465F-A43A-74D1867960DE}" type="pres">
      <dgm:prSet presAssocID="{0D2079CC-336C-470B-854F-0B3737BF1097}" presName="background3" presStyleLbl="node3" presStyleIdx="5" presStyleCnt="7"/>
      <dgm:spPr/>
    </dgm:pt>
    <dgm:pt modelId="{C11E3E67-82C6-4733-9464-D1EEEE576CB7}" type="pres">
      <dgm:prSet presAssocID="{0D2079CC-336C-470B-854F-0B3737BF1097}" presName="text3" presStyleLbl="fgAcc3" presStyleIdx="5" presStyleCnt="7" custScaleX="151550" custScaleY="176239">
        <dgm:presLayoutVars>
          <dgm:chPref val="3"/>
        </dgm:presLayoutVars>
      </dgm:prSet>
      <dgm:spPr/>
    </dgm:pt>
    <dgm:pt modelId="{F8982DC6-D299-473F-96FD-098DD0B0772C}" type="pres">
      <dgm:prSet presAssocID="{0D2079CC-336C-470B-854F-0B3737BF1097}" presName="hierChild4" presStyleCnt="0"/>
      <dgm:spPr/>
    </dgm:pt>
    <dgm:pt modelId="{CCD727EC-288D-495E-864F-85E6688288BF}" type="pres">
      <dgm:prSet presAssocID="{C129EF1C-D01A-47FA-A441-58CF83635364}" presName="Name17" presStyleLbl="parChTrans1D3" presStyleIdx="6" presStyleCnt="7"/>
      <dgm:spPr/>
    </dgm:pt>
    <dgm:pt modelId="{E6B90689-9A69-4E0A-BF44-604E28453D58}" type="pres">
      <dgm:prSet presAssocID="{F9662369-B541-44E8-A164-238B967DEE81}" presName="hierRoot3" presStyleCnt="0"/>
      <dgm:spPr/>
    </dgm:pt>
    <dgm:pt modelId="{4518DC92-2077-49FD-91BA-74DB80B10400}" type="pres">
      <dgm:prSet presAssocID="{F9662369-B541-44E8-A164-238B967DEE81}" presName="composite3" presStyleCnt="0"/>
      <dgm:spPr/>
    </dgm:pt>
    <dgm:pt modelId="{1A7BE428-38D8-49F5-BB20-75FE8CD1E06C}" type="pres">
      <dgm:prSet presAssocID="{F9662369-B541-44E8-A164-238B967DEE81}" presName="background3" presStyleLbl="node3" presStyleIdx="6" presStyleCnt="7"/>
      <dgm:spPr/>
    </dgm:pt>
    <dgm:pt modelId="{D942EFDE-E643-48B4-BBFF-EA11D7649B31}" type="pres">
      <dgm:prSet presAssocID="{F9662369-B541-44E8-A164-238B967DEE81}" presName="text3" presStyleLbl="fgAcc3" presStyleIdx="6" presStyleCnt="7" custScaleX="131913">
        <dgm:presLayoutVars>
          <dgm:chPref val="3"/>
        </dgm:presLayoutVars>
      </dgm:prSet>
      <dgm:spPr/>
    </dgm:pt>
    <dgm:pt modelId="{EB3CB3BD-EF67-4D70-8FDC-4941205B37AA}" type="pres">
      <dgm:prSet presAssocID="{F9662369-B541-44E8-A164-238B967DEE81}" presName="hierChild4" presStyleCnt="0"/>
      <dgm:spPr/>
    </dgm:pt>
  </dgm:ptLst>
  <dgm:cxnLst>
    <dgm:cxn modelId="{8E9AC506-E35D-4535-9008-F44D6F3605A5}" srcId="{E766F962-6443-4EDC-ADD6-55A8FEE94B08}" destId="{110CA1E6-0DD9-4374-A2BA-1B4DF567BC47}" srcOrd="0" destOrd="0" parTransId="{15FEB1D7-3F85-4F3A-80EF-3918D612D494}" sibTransId="{7777B832-5DAB-4064-9913-EFCA00191C08}"/>
    <dgm:cxn modelId="{FF9C8E0B-13D2-4041-BF66-3DFBADE99010}" type="presOf" srcId="{BCAE47B9-5851-4778-B53D-6B0AD4BFA844}" destId="{172EB69D-3A37-41DB-9659-261ACE47333F}" srcOrd="0" destOrd="0" presId="urn:microsoft.com/office/officeart/2005/8/layout/hierarchy1"/>
    <dgm:cxn modelId="{A591040C-CC2A-41C3-A535-2691ACEAC1E6}" type="presOf" srcId="{E766F962-6443-4EDC-ADD6-55A8FEE94B08}" destId="{471FC888-AE2F-479C-A44B-4B42D43F5B48}" srcOrd="0" destOrd="0" presId="urn:microsoft.com/office/officeart/2005/8/layout/hierarchy1"/>
    <dgm:cxn modelId="{F071280D-49A6-4749-8D3C-8EDCE9C63D69}" type="presOf" srcId="{C82EA3C4-361F-465F-BE93-000E569004BF}" destId="{AE4A3A13-7426-4D27-9B0F-50CA777F2501}" srcOrd="0" destOrd="0" presId="urn:microsoft.com/office/officeart/2005/8/layout/hierarchy1"/>
    <dgm:cxn modelId="{BABF250E-D12C-4E50-93F5-6B415A4A718F}" type="presOf" srcId="{76A9C283-3CA7-4A30-93C3-E2C6304EE397}" destId="{A63A4A7E-2F6A-4908-A9EB-CD6539C39D69}" srcOrd="0" destOrd="0" presId="urn:microsoft.com/office/officeart/2005/8/layout/hierarchy1"/>
    <dgm:cxn modelId="{BDE66210-5BDF-45D9-9E40-C91E11A8FEB7}" type="presOf" srcId="{C129EF1C-D01A-47FA-A441-58CF83635364}" destId="{CCD727EC-288D-495E-864F-85E6688288BF}" srcOrd="0" destOrd="0" presId="urn:microsoft.com/office/officeart/2005/8/layout/hierarchy1"/>
    <dgm:cxn modelId="{917F9E17-2DBD-4FD0-9AFB-1B7F62308924}" srcId="{76A9C283-3CA7-4A30-93C3-E2C6304EE397}" destId="{E766F962-6443-4EDC-ADD6-55A8FEE94B08}" srcOrd="0" destOrd="0" parTransId="{0B9D139A-C966-4DDD-BD78-481DB4F0EF22}" sibTransId="{5CAF89FF-9091-423A-A7E1-E5C76DB43FA1}"/>
    <dgm:cxn modelId="{8643AF1A-F14C-4ADD-94A8-680D9B2A2316}" type="presOf" srcId="{15FEB1D7-3F85-4F3A-80EF-3918D612D494}" destId="{F65386AC-F0CA-45FE-9AC7-6BF9B9E98DF9}" srcOrd="0" destOrd="0" presId="urn:microsoft.com/office/officeart/2005/8/layout/hierarchy1"/>
    <dgm:cxn modelId="{96B1851C-D02A-4D23-8F5B-CFFEF622597D}" type="presOf" srcId="{E7BBA8BB-3BF1-453C-A2D3-0F49D94B580C}" destId="{77CCC7C1-96E8-48CA-B575-F37D0CFF26A6}" srcOrd="0" destOrd="0" presId="urn:microsoft.com/office/officeart/2005/8/layout/hierarchy1"/>
    <dgm:cxn modelId="{4000C91D-F1B4-4E0A-BC1B-C278157FA764}" type="presOf" srcId="{F9662369-B541-44E8-A164-238B967DEE81}" destId="{D942EFDE-E643-48B4-BBFF-EA11D7649B31}" srcOrd="0" destOrd="0" presId="urn:microsoft.com/office/officeart/2005/8/layout/hierarchy1"/>
    <dgm:cxn modelId="{CC4EA825-2569-4E0B-9B7B-4A6052977F64}" type="presOf" srcId="{042BD579-C8A9-4E82-B945-90212911AA0B}" destId="{B12ECC02-7A1D-4A6E-AB77-B5A4F625A581}" srcOrd="0" destOrd="0" presId="urn:microsoft.com/office/officeart/2005/8/layout/hierarchy1"/>
    <dgm:cxn modelId="{DF39CF3E-7743-445A-B572-408FDF9EB3D7}" srcId="{110CA1E6-0DD9-4374-A2BA-1B4DF567BC47}" destId="{ADCA2FD0-BB9F-4E22-B2EC-FD7DFBEF888F}" srcOrd="3" destOrd="0" parTransId="{8ECCF227-903D-49F3-A6BF-A6BA48475AD3}" sibTransId="{CF9C0FE3-72D5-4A20-89BB-E0D95F14DAF7}"/>
    <dgm:cxn modelId="{71F45346-9184-4372-9553-9EDA6F36B7AE}" type="presOf" srcId="{FE53CC77-3ABE-434E-9120-5A3F16141112}" destId="{7C074E8E-4286-4F89-B41B-DE10CF9EF6B1}" srcOrd="0" destOrd="0" presId="urn:microsoft.com/office/officeart/2005/8/layout/hierarchy1"/>
    <dgm:cxn modelId="{0AA19758-A7DE-4B81-8BD1-11EECE5AD779}" srcId="{7DEF45DB-62B6-4D8E-B8BA-C5014518BE86}" destId="{F9662369-B541-44E8-A164-238B967DEE81}" srcOrd="2" destOrd="0" parTransId="{C129EF1C-D01A-47FA-A441-58CF83635364}" sibTransId="{9E506965-C129-42AD-AE04-B53CDE4D41F4}"/>
    <dgm:cxn modelId="{18D31A99-DAB0-4121-BB18-C74D2E840E85}" type="presOf" srcId="{ADCA2FD0-BB9F-4E22-B2EC-FD7DFBEF888F}" destId="{23DBD9F8-EAED-421E-B402-44ED26813B7B}" srcOrd="0" destOrd="0" presId="urn:microsoft.com/office/officeart/2005/8/layout/hierarchy1"/>
    <dgm:cxn modelId="{FEEA409D-6E7B-4F3B-80E0-9831777D8584}" type="presOf" srcId="{8ECCF227-903D-49F3-A6BF-A6BA48475AD3}" destId="{E979DDFA-09DE-4458-9D64-A581ADCB10B5}" srcOrd="0" destOrd="0" presId="urn:microsoft.com/office/officeart/2005/8/layout/hierarchy1"/>
    <dgm:cxn modelId="{51B5ADB1-BD47-4FA6-AED7-34789F97E46A}" srcId="{7DEF45DB-62B6-4D8E-B8BA-C5014518BE86}" destId="{C65BF409-8F6D-450A-8802-4990D3F09822}" srcOrd="0" destOrd="0" parTransId="{A5A611FB-CD24-4639-90EB-49E71791D2E3}" sibTransId="{C0736A8B-52DA-4B42-A34A-D65272F78AD6}"/>
    <dgm:cxn modelId="{EB4263B8-2EF1-4705-A72C-18A051A147C5}" srcId="{110CA1E6-0DD9-4374-A2BA-1B4DF567BC47}" destId="{E7BBA8BB-3BF1-453C-A2D3-0F49D94B580C}" srcOrd="0" destOrd="0" parTransId="{C82EA3C4-361F-465F-BE93-000E569004BF}" sibTransId="{212E5BE7-FB27-47A6-8609-5F1CEC6858D4}"/>
    <dgm:cxn modelId="{6FE8C1BA-41FC-4EEA-9789-911BA5083D8C}" type="presOf" srcId="{C65BF409-8F6D-450A-8802-4990D3F09822}" destId="{E5F14367-4FD4-4CC3-BF07-427978B3D7AC}" srcOrd="0" destOrd="0" presId="urn:microsoft.com/office/officeart/2005/8/layout/hierarchy1"/>
    <dgm:cxn modelId="{E50EC7BC-EDE4-4E0F-A0CD-DF2E301EB334}" srcId="{7DEF45DB-62B6-4D8E-B8BA-C5014518BE86}" destId="{0D2079CC-336C-470B-854F-0B3737BF1097}" srcOrd="1" destOrd="0" parTransId="{BCAE47B9-5851-4778-B53D-6B0AD4BFA844}" sibTransId="{B9076507-F3A2-4859-9717-0DDA1B910DEA}"/>
    <dgm:cxn modelId="{6F3055CB-41D4-4937-A3A2-6A3914070FA5}" srcId="{110CA1E6-0DD9-4374-A2BA-1B4DF567BC47}" destId="{EFAE1086-898C-40EE-A67B-62D56D682C9D}" srcOrd="1" destOrd="0" parTransId="{042BD579-C8A9-4E82-B945-90212911AA0B}" sibTransId="{3D9D0B25-AE2A-4FE8-A2CA-4F6D7919F970}"/>
    <dgm:cxn modelId="{F9B312D0-6BA3-4438-AF27-0335CC077181}" type="presOf" srcId="{7DEF45DB-62B6-4D8E-B8BA-C5014518BE86}" destId="{CFDAAA10-52B6-4957-882A-FAA3D566E1BE}" srcOrd="0" destOrd="0" presId="urn:microsoft.com/office/officeart/2005/8/layout/hierarchy1"/>
    <dgm:cxn modelId="{106E01E1-5882-416F-A5ED-DE4DF89033D7}" type="presOf" srcId="{110CA1E6-0DD9-4374-A2BA-1B4DF567BC47}" destId="{54C20EF0-5075-4316-BF11-D942671E96CC}" srcOrd="0" destOrd="0" presId="urn:microsoft.com/office/officeart/2005/8/layout/hierarchy1"/>
    <dgm:cxn modelId="{2837FCE8-D65C-4FC4-8394-97169AB24A2A}" type="presOf" srcId="{EFAE1086-898C-40EE-A67B-62D56D682C9D}" destId="{8082D9E3-D2A8-4457-884C-8BAF9494AE72}" srcOrd="0" destOrd="0" presId="urn:microsoft.com/office/officeart/2005/8/layout/hierarchy1"/>
    <dgm:cxn modelId="{F48FA9EB-BB68-41EE-BE1E-1CF09852555C}" type="presOf" srcId="{A5A611FB-CD24-4639-90EB-49E71791D2E3}" destId="{3550D0D4-20A2-4A26-A491-16B090F1C846}" srcOrd="0" destOrd="0" presId="urn:microsoft.com/office/officeart/2005/8/layout/hierarchy1"/>
    <dgm:cxn modelId="{51CA53F3-4D49-4828-8FE1-BE34D402B3F5}" type="presOf" srcId="{937B8853-8CE2-49EA-A5F6-648D42125287}" destId="{A3124232-9E39-40F8-AF26-C9EE1FC615C3}" srcOrd="0" destOrd="0" presId="urn:microsoft.com/office/officeart/2005/8/layout/hierarchy1"/>
    <dgm:cxn modelId="{E3AD75F3-EC49-44A9-8E94-817576A4A2B9}" srcId="{110CA1E6-0DD9-4374-A2BA-1B4DF567BC47}" destId="{937B8853-8CE2-49EA-A5F6-648D42125287}" srcOrd="2" destOrd="0" parTransId="{99A17FDA-BA92-45C7-9852-482CF5B51B4D}" sibTransId="{C20BE973-40E4-404C-AA93-55420081164E}"/>
    <dgm:cxn modelId="{58228FF5-199C-4F09-934C-829A453DCB4A}" type="presOf" srcId="{99A17FDA-BA92-45C7-9852-482CF5B51B4D}" destId="{352A864F-5657-4152-B57F-4B0C58EDFD06}" srcOrd="0" destOrd="0" presId="urn:microsoft.com/office/officeart/2005/8/layout/hierarchy1"/>
    <dgm:cxn modelId="{84B5D7FE-5D82-400D-9C5A-77E33AACC4A3}" srcId="{E766F962-6443-4EDC-ADD6-55A8FEE94B08}" destId="{7DEF45DB-62B6-4D8E-B8BA-C5014518BE86}" srcOrd="1" destOrd="0" parTransId="{FE53CC77-3ABE-434E-9120-5A3F16141112}" sibTransId="{C7D65F32-A1A0-4915-BA78-28BE6FC96772}"/>
    <dgm:cxn modelId="{593B4DFF-E794-4113-B099-EC89C9E83618}" type="presOf" srcId="{0D2079CC-336C-470B-854F-0B3737BF1097}" destId="{C11E3E67-82C6-4733-9464-D1EEEE576CB7}" srcOrd="0" destOrd="0" presId="urn:microsoft.com/office/officeart/2005/8/layout/hierarchy1"/>
    <dgm:cxn modelId="{551B11C8-2B21-4255-A97D-6BA1FA8D619B}" type="presParOf" srcId="{A63A4A7E-2F6A-4908-A9EB-CD6539C39D69}" destId="{4881225C-AC2D-4A31-83D6-D4896D31E224}" srcOrd="0" destOrd="0" presId="urn:microsoft.com/office/officeart/2005/8/layout/hierarchy1"/>
    <dgm:cxn modelId="{C86AC1C5-E9C9-441C-A32A-67C5C172F214}" type="presParOf" srcId="{4881225C-AC2D-4A31-83D6-D4896D31E224}" destId="{9982E252-8120-4311-85DC-3D9B4E31DBEE}" srcOrd="0" destOrd="0" presId="urn:microsoft.com/office/officeart/2005/8/layout/hierarchy1"/>
    <dgm:cxn modelId="{DF1D237B-0FDC-4722-8DEB-F8F57252CDF3}" type="presParOf" srcId="{9982E252-8120-4311-85DC-3D9B4E31DBEE}" destId="{F20F3931-DE4A-42C7-AD96-64A092B8C3EC}" srcOrd="0" destOrd="0" presId="urn:microsoft.com/office/officeart/2005/8/layout/hierarchy1"/>
    <dgm:cxn modelId="{606949DC-FEA0-4187-9261-9D67A52BE81A}" type="presParOf" srcId="{9982E252-8120-4311-85DC-3D9B4E31DBEE}" destId="{471FC888-AE2F-479C-A44B-4B42D43F5B48}" srcOrd="1" destOrd="0" presId="urn:microsoft.com/office/officeart/2005/8/layout/hierarchy1"/>
    <dgm:cxn modelId="{383428CC-4866-4449-AAF1-289BA3E10D14}" type="presParOf" srcId="{4881225C-AC2D-4A31-83D6-D4896D31E224}" destId="{6CDF310A-86AF-477D-804C-DE90FF9181E2}" srcOrd="1" destOrd="0" presId="urn:microsoft.com/office/officeart/2005/8/layout/hierarchy1"/>
    <dgm:cxn modelId="{C4868466-91B6-454F-8311-DADA06971975}" type="presParOf" srcId="{6CDF310A-86AF-477D-804C-DE90FF9181E2}" destId="{F65386AC-F0CA-45FE-9AC7-6BF9B9E98DF9}" srcOrd="0" destOrd="0" presId="urn:microsoft.com/office/officeart/2005/8/layout/hierarchy1"/>
    <dgm:cxn modelId="{0E112744-C431-4073-BF5E-FE492E6083EC}" type="presParOf" srcId="{6CDF310A-86AF-477D-804C-DE90FF9181E2}" destId="{2C088FDE-2F9E-464B-AD95-B0942BFF521C}" srcOrd="1" destOrd="0" presId="urn:microsoft.com/office/officeart/2005/8/layout/hierarchy1"/>
    <dgm:cxn modelId="{287CDC9E-E3D5-4988-A60B-58F05F22A40E}" type="presParOf" srcId="{2C088FDE-2F9E-464B-AD95-B0942BFF521C}" destId="{C7AE1A2B-78B5-4BF0-B7E3-0859D6694525}" srcOrd="0" destOrd="0" presId="urn:microsoft.com/office/officeart/2005/8/layout/hierarchy1"/>
    <dgm:cxn modelId="{4CAB220F-366F-4E59-A908-0CAEE8B50A3B}" type="presParOf" srcId="{C7AE1A2B-78B5-4BF0-B7E3-0859D6694525}" destId="{5EC66AEF-A76B-4024-BCCC-DD400CB983F0}" srcOrd="0" destOrd="0" presId="urn:microsoft.com/office/officeart/2005/8/layout/hierarchy1"/>
    <dgm:cxn modelId="{2AE74463-AAB8-4E1E-943A-57F46258D478}" type="presParOf" srcId="{C7AE1A2B-78B5-4BF0-B7E3-0859D6694525}" destId="{54C20EF0-5075-4316-BF11-D942671E96CC}" srcOrd="1" destOrd="0" presId="urn:microsoft.com/office/officeart/2005/8/layout/hierarchy1"/>
    <dgm:cxn modelId="{0015FE61-CD8C-4370-97AF-C8C91AFD50BB}" type="presParOf" srcId="{2C088FDE-2F9E-464B-AD95-B0942BFF521C}" destId="{1CB8B5DB-4892-4548-9797-0DC83D349F40}" srcOrd="1" destOrd="0" presId="urn:microsoft.com/office/officeart/2005/8/layout/hierarchy1"/>
    <dgm:cxn modelId="{89BAC3BF-B4A3-4F60-AA1C-6DFDAD276DE3}" type="presParOf" srcId="{1CB8B5DB-4892-4548-9797-0DC83D349F40}" destId="{AE4A3A13-7426-4D27-9B0F-50CA777F2501}" srcOrd="0" destOrd="0" presId="urn:microsoft.com/office/officeart/2005/8/layout/hierarchy1"/>
    <dgm:cxn modelId="{DA7BAEF6-FC4B-4236-9BF9-8CD9BAD3C766}" type="presParOf" srcId="{1CB8B5DB-4892-4548-9797-0DC83D349F40}" destId="{8934A08F-CF77-438A-9C14-F92741772C72}" srcOrd="1" destOrd="0" presId="urn:microsoft.com/office/officeart/2005/8/layout/hierarchy1"/>
    <dgm:cxn modelId="{6EE1173B-C9C8-4EBD-9F0F-A464B363CB99}" type="presParOf" srcId="{8934A08F-CF77-438A-9C14-F92741772C72}" destId="{7139F567-3333-401F-AD09-D6B37A3915B9}" srcOrd="0" destOrd="0" presId="urn:microsoft.com/office/officeart/2005/8/layout/hierarchy1"/>
    <dgm:cxn modelId="{37CA17F8-E634-49A8-BC82-E4F71E55DAE9}" type="presParOf" srcId="{7139F567-3333-401F-AD09-D6B37A3915B9}" destId="{4F6C4A42-102B-451B-96B9-7F43266A80F1}" srcOrd="0" destOrd="0" presId="urn:microsoft.com/office/officeart/2005/8/layout/hierarchy1"/>
    <dgm:cxn modelId="{4175607C-ED2E-454A-9D97-820BAC76990C}" type="presParOf" srcId="{7139F567-3333-401F-AD09-D6B37A3915B9}" destId="{77CCC7C1-96E8-48CA-B575-F37D0CFF26A6}" srcOrd="1" destOrd="0" presId="urn:microsoft.com/office/officeart/2005/8/layout/hierarchy1"/>
    <dgm:cxn modelId="{EA9DD5AD-7356-45C5-B5C2-70CEA47F6364}" type="presParOf" srcId="{8934A08F-CF77-438A-9C14-F92741772C72}" destId="{B86A5AC6-33DB-4E50-9B2E-96AD63FDBB43}" srcOrd="1" destOrd="0" presId="urn:microsoft.com/office/officeart/2005/8/layout/hierarchy1"/>
    <dgm:cxn modelId="{5845BB74-4296-415A-B1E5-B3F3F8CC14FB}" type="presParOf" srcId="{1CB8B5DB-4892-4548-9797-0DC83D349F40}" destId="{B12ECC02-7A1D-4A6E-AB77-B5A4F625A581}" srcOrd="2" destOrd="0" presId="urn:microsoft.com/office/officeart/2005/8/layout/hierarchy1"/>
    <dgm:cxn modelId="{140524F0-7A7D-4AEC-AC8B-88A6D523C662}" type="presParOf" srcId="{1CB8B5DB-4892-4548-9797-0DC83D349F40}" destId="{DEA36DF6-C7AF-4246-BE84-8080B04CCCB8}" srcOrd="3" destOrd="0" presId="urn:microsoft.com/office/officeart/2005/8/layout/hierarchy1"/>
    <dgm:cxn modelId="{390F7C7A-B348-4864-9662-6EB61F1A9711}" type="presParOf" srcId="{DEA36DF6-C7AF-4246-BE84-8080B04CCCB8}" destId="{50CE7EE6-0948-47E8-BC7A-6BB6C7E65249}" srcOrd="0" destOrd="0" presId="urn:microsoft.com/office/officeart/2005/8/layout/hierarchy1"/>
    <dgm:cxn modelId="{6E4A917A-3EB4-487E-9E8B-75CCE16B858B}" type="presParOf" srcId="{50CE7EE6-0948-47E8-BC7A-6BB6C7E65249}" destId="{665AC1F4-9918-4E92-9067-D80C5DABB9C6}" srcOrd="0" destOrd="0" presId="urn:microsoft.com/office/officeart/2005/8/layout/hierarchy1"/>
    <dgm:cxn modelId="{22304499-7F1C-4997-8C9C-D0E97BEA8F35}" type="presParOf" srcId="{50CE7EE6-0948-47E8-BC7A-6BB6C7E65249}" destId="{8082D9E3-D2A8-4457-884C-8BAF9494AE72}" srcOrd="1" destOrd="0" presId="urn:microsoft.com/office/officeart/2005/8/layout/hierarchy1"/>
    <dgm:cxn modelId="{259586B5-CADC-4B13-B50D-00468A6B7829}" type="presParOf" srcId="{DEA36DF6-C7AF-4246-BE84-8080B04CCCB8}" destId="{9C017956-CF25-4A9C-A68A-6F09C15A6DA8}" srcOrd="1" destOrd="0" presId="urn:microsoft.com/office/officeart/2005/8/layout/hierarchy1"/>
    <dgm:cxn modelId="{BC168AA2-D117-45FD-964D-D35470E339AB}" type="presParOf" srcId="{1CB8B5DB-4892-4548-9797-0DC83D349F40}" destId="{352A864F-5657-4152-B57F-4B0C58EDFD06}" srcOrd="4" destOrd="0" presId="urn:microsoft.com/office/officeart/2005/8/layout/hierarchy1"/>
    <dgm:cxn modelId="{B37E23FF-4E09-4F8F-A2B6-A0E822AAAC99}" type="presParOf" srcId="{1CB8B5DB-4892-4548-9797-0DC83D349F40}" destId="{93CF1EF6-A147-48E6-9889-9B4827919CDE}" srcOrd="5" destOrd="0" presId="urn:microsoft.com/office/officeart/2005/8/layout/hierarchy1"/>
    <dgm:cxn modelId="{5D5195A8-9004-45F9-8C34-E43AA02B74D2}" type="presParOf" srcId="{93CF1EF6-A147-48E6-9889-9B4827919CDE}" destId="{814DA354-3F40-4766-A8C0-6C3B1805954D}" srcOrd="0" destOrd="0" presId="urn:microsoft.com/office/officeart/2005/8/layout/hierarchy1"/>
    <dgm:cxn modelId="{B7E64490-F376-40CB-A8D1-148929D1D133}" type="presParOf" srcId="{814DA354-3F40-4766-A8C0-6C3B1805954D}" destId="{EA8B1D12-95B3-4AC9-9503-2D461F2C96DC}" srcOrd="0" destOrd="0" presId="urn:microsoft.com/office/officeart/2005/8/layout/hierarchy1"/>
    <dgm:cxn modelId="{0DE675A1-A719-4F04-95CE-C628F198D703}" type="presParOf" srcId="{814DA354-3F40-4766-A8C0-6C3B1805954D}" destId="{A3124232-9E39-40F8-AF26-C9EE1FC615C3}" srcOrd="1" destOrd="0" presId="urn:microsoft.com/office/officeart/2005/8/layout/hierarchy1"/>
    <dgm:cxn modelId="{3CF86F41-0316-4564-AF79-438972BEF08F}" type="presParOf" srcId="{93CF1EF6-A147-48E6-9889-9B4827919CDE}" destId="{3E96DCD2-2A7B-4F70-AC9C-910A0C4D0F04}" srcOrd="1" destOrd="0" presId="urn:microsoft.com/office/officeart/2005/8/layout/hierarchy1"/>
    <dgm:cxn modelId="{568A12E9-E1AE-496D-8A32-757CF2DFE378}" type="presParOf" srcId="{1CB8B5DB-4892-4548-9797-0DC83D349F40}" destId="{E979DDFA-09DE-4458-9D64-A581ADCB10B5}" srcOrd="6" destOrd="0" presId="urn:microsoft.com/office/officeart/2005/8/layout/hierarchy1"/>
    <dgm:cxn modelId="{BAD49198-A2C7-42C9-BDD8-3A9330AF7139}" type="presParOf" srcId="{1CB8B5DB-4892-4548-9797-0DC83D349F40}" destId="{CFE205CA-0EEA-4B47-89F6-9B3BC17DBC48}" srcOrd="7" destOrd="0" presId="urn:microsoft.com/office/officeart/2005/8/layout/hierarchy1"/>
    <dgm:cxn modelId="{98A391E3-18BE-43DF-98CF-C577C15015C0}" type="presParOf" srcId="{CFE205CA-0EEA-4B47-89F6-9B3BC17DBC48}" destId="{4399B4EB-724E-4440-B886-37B91E3AB94C}" srcOrd="0" destOrd="0" presId="urn:microsoft.com/office/officeart/2005/8/layout/hierarchy1"/>
    <dgm:cxn modelId="{AD667751-0F19-4628-AFCF-D3E6E51B9F30}" type="presParOf" srcId="{4399B4EB-724E-4440-B886-37B91E3AB94C}" destId="{66291C68-CB2D-4F27-916C-D3713A1D7342}" srcOrd="0" destOrd="0" presId="urn:microsoft.com/office/officeart/2005/8/layout/hierarchy1"/>
    <dgm:cxn modelId="{39718DEC-25BD-4083-817F-29235FDFF354}" type="presParOf" srcId="{4399B4EB-724E-4440-B886-37B91E3AB94C}" destId="{23DBD9F8-EAED-421E-B402-44ED26813B7B}" srcOrd="1" destOrd="0" presId="urn:microsoft.com/office/officeart/2005/8/layout/hierarchy1"/>
    <dgm:cxn modelId="{366F9527-C47F-44EA-A290-17C259B8ED4D}" type="presParOf" srcId="{CFE205CA-0EEA-4B47-89F6-9B3BC17DBC48}" destId="{5B16C387-93DD-4BEA-9941-3DD29E8DF02A}" srcOrd="1" destOrd="0" presId="urn:microsoft.com/office/officeart/2005/8/layout/hierarchy1"/>
    <dgm:cxn modelId="{D9012ECF-02DE-4CEA-8933-C1AACCBB22AA}" type="presParOf" srcId="{6CDF310A-86AF-477D-804C-DE90FF9181E2}" destId="{7C074E8E-4286-4F89-B41B-DE10CF9EF6B1}" srcOrd="2" destOrd="0" presId="urn:microsoft.com/office/officeart/2005/8/layout/hierarchy1"/>
    <dgm:cxn modelId="{FDA7C7B0-6E4B-4481-B3FC-30476C35DBCD}" type="presParOf" srcId="{6CDF310A-86AF-477D-804C-DE90FF9181E2}" destId="{999CB6E5-B635-4230-8A8E-0EF253F79259}" srcOrd="3" destOrd="0" presId="urn:microsoft.com/office/officeart/2005/8/layout/hierarchy1"/>
    <dgm:cxn modelId="{2BA36A8F-D4F3-41E9-90AC-0287625A0180}" type="presParOf" srcId="{999CB6E5-B635-4230-8A8E-0EF253F79259}" destId="{5247A24F-307B-4903-BFDE-8D4939D9FABD}" srcOrd="0" destOrd="0" presId="urn:microsoft.com/office/officeart/2005/8/layout/hierarchy1"/>
    <dgm:cxn modelId="{CF1B23D1-D802-4B49-8359-12CAB35847B1}" type="presParOf" srcId="{5247A24F-307B-4903-BFDE-8D4939D9FABD}" destId="{259319F2-08D4-4B04-8D74-2EE742A5F119}" srcOrd="0" destOrd="0" presId="urn:microsoft.com/office/officeart/2005/8/layout/hierarchy1"/>
    <dgm:cxn modelId="{9B347864-AEB7-4125-BB84-8D139EA43CB0}" type="presParOf" srcId="{5247A24F-307B-4903-BFDE-8D4939D9FABD}" destId="{CFDAAA10-52B6-4957-882A-FAA3D566E1BE}" srcOrd="1" destOrd="0" presId="urn:microsoft.com/office/officeart/2005/8/layout/hierarchy1"/>
    <dgm:cxn modelId="{59F9C53D-9C30-4B58-9915-4B8A4CF594EC}" type="presParOf" srcId="{999CB6E5-B635-4230-8A8E-0EF253F79259}" destId="{273F2F95-DD81-4AA2-AC4F-56382E32D468}" srcOrd="1" destOrd="0" presId="urn:microsoft.com/office/officeart/2005/8/layout/hierarchy1"/>
    <dgm:cxn modelId="{7488F272-7165-46B0-921B-8315F58AFA06}" type="presParOf" srcId="{273F2F95-DD81-4AA2-AC4F-56382E32D468}" destId="{3550D0D4-20A2-4A26-A491-16B090F1C846}" srcOrd="0" destOrd="0" presId="urn:microsoft.com/office/officeart/2005/8/layout/hierarchy1"/>
    <dgm:cxn modelId="{AD341A70-DE59-46B4-83C2-B7B79145B6F3}" type="presParOf" srcId="{273F2F95-DD81-4AA2-AC4F-56382E32D468}" destId="{6E7EDF6F-2025-4424-9593-5FA971D2AA99}" srcOrd="1" destOrd="0" presId="urn:microsoft.com/office/officeart/2005/8/layout/hierarchy1"/>
    <dgm:cxn modelId="{5087AE5C-74DF-4165-B8E6-9C4EEFD4AA0E}" type="presParOf" srcId="{6E7EDF6F-2025-4424-9593-5FA971D2AA99}" destId="{18093B9A-E564-4142-985A-82C5864CFA38}" srcOrd="0" destOrd="0" presId="urn:microsoft.com/office/officeart/2005/8/layout/hierarchy1"/>
    <dgm:cxn modelId="{CB41FAD3-CC46-46F7-B81B-7F24308D698B}" type="presParOf" srcId="{18093B9A-E564-4142-985A-82C5864CFA38}" destId="{03869FE8-CAF8-4E1A-BF9C-6A5CE15C6596}" srcOrd="0" destOrd="0" presId="urn:microsoft.com/office/officeart/2005/8/layout/hierarchy1"/>
    <dgm:cxn modelId="{DA0E9CEF-06D6-455C-BFB1-0AEF784A27DB}" type="presParOf" srcId="{18093B9A-E564-4142-985A-82C5864CFA38}" destId="{E5F14367-4FD4-4CC3-BF07-427978B3D7AC}" srcOrd="1" destOrd="0" presId="urn:microsoft.com/office/officeart/2005/8/layout/hierarchy1"/>
    <dgm:cxn modelId="{74010891-0DF4-4A08-8883-C39AF6ABFF31}" type="presParOf" srcId="{6E7EDF6F-2025-4424-9593-5FA971D2AA99}" destId="{EC5F8655-9E33-48D2-B4D1-469F046B6F07}" srcOrd="1" destOrd="0" presId="urn:microsoft.com/office/officeart/2005/8/layout/hierarchy1"/>
    <dgm:cxn modelId="{FA0FEB15-A6A2-4B0F-85EA-0B5EF54DA676}" type="presParOf" srcId="{273F2F95-DD81-4AA2-AC4F-56382E32D468}" destId="{172EB69D-3A37-41DB-9659-261ACE47333F}" srcOrd="2" destOrd="0" presId="urn:microsoft.com/office/officeart/2005/8/layout/hierarchy1"/>
    <dgm:cxn modelId="{6B77E423-7A49-4C84-8FC5-E4339777BB2F}" type="presParOf" srcId="{273F2F95-DD81-4AA2-AC4F-56382E32D468}" destId="{E9429A5B-2EDD-431D-B636-D5C39D2B97DD}" srcOrd="3" destOrd="0" presId="urn:microsoft.com/office/officeart/2005/8/layout/hierarchy1"/>
    <dgm:cxn modelId="{179963A9-6CAA-4EF0-87C8-0C5155C42EE6}" type="presParOf" srcId="{E9429A5B-2EDD-431D-B636-D5C39D2B97DD}" destId="{10F8B8A4-2E68-4E33-BAF1-986392730B82}" srcOrd="0" destOrd="0" presId="urn:microsoft.com/office/officeart/2005/8/layout/hierarchy1"/>
    <dgm:cxn modelId="{92700AC8-0FBD-4419-B1DE-463956D49B2E}" type="presParOf" srcId="{10F8B8A4-2E68-4E33-BAF1-986392730B82}" destId="{51F7A798-0143-465F-A43A-74D1867960DE}" srcOrd="0" destOrd="0" presId="urn:microsoft.com/office/officeart/2005/8/layout/hierarchy1"/>
    <dgm:cxn modelId="{5060A6CF-3CC6-4B2D-8876-8592F2BC5E3E}" type="presParOf" srcId="{10F8B8A4-2E68-4E33-BAF1-986392730B82}" destId="{C11E3E67-82C6-4733-9464-D1EEEE576CB7}" srcOrd="1" destOrd="0" presId="urn:microsoft.com/office/officeart/2005/8/layout/hierarchy1"/>
    <dgm:cxn modelId="{6C73BF5D-0132-4302-9C92-F3F539224816}" type="presParOf" srcId="{E9429A5B-2EDD-431D-B636-D5C39D2B97DD}" destId="{F8982DC6-D299-473F-96FD-098DD0B0772C}" srcOrd="1" destOrd="0" presId="urn:microsoft.com/office/officeart/2005/8/layout/hierarchy1"/>
    <dgm:cxn modelId="{37A92159-61DA-456E-9BCB-AF5A7A0BDD91}" type="presParOf" srcId="{273F2F95-DD81-4AA2-AC4F-56382E32D468}" destId="{CCD727EC-288D-495E-864F-85E6688288BF}" srcOrd="4" destOrd="0" presId="urn:microsoft.com/office/officeart/2005/8/layout/hierarchy1"/>
    <dgm:cxn modelId="{7841AC4A-2BC7-48EE-AEB5-6A2B08322593}" type="presParOf" srcId="{273F2F95-DD81-4AA2-AC4F-56382E32D468}" destId="{E6B90689-9A69-4E0A-BF44-604E28453D58}" srcOrd="5" destOrd="0" presId="urn:microsoft.com/office/officeart/2005/8/layout/hierarchy1"/>
    <dgm:cxn modelId="{9B59E428-4B61-4171-99B4-931781A89B60}" type="presParOf" srcId="{E6B90689-9A69-4E0A-BF44-604E28453D58}" destId="{4518DC92-2077-49FD-91BA-74DB80B10400}" srcOrd="0" destOrd="0" presId="urn:microsoft.com/office/officeart/2005/8/layout/hierarchy1"/>
    <dgm:cxn modelId="{6E8834DE-13B5-4BC7-AB96-5EE2C57C0827}" type="presParOf" srcId="{4518DC92-2077-49FD-91BA-74DB80B10400}" destId="{1A7BE428-38D8-49F5-BB20-75FE8CD1E06C}" srcOrd="0" destOrd="0" presId="urn:microsoft.com/office/officeart/2005/8/layout/hierarchy1"/>
    <dgm:cxn modelId="{2D30433F-8759-4D30-A11D-BBD93F148050}" type="presParOf" srcId="{4518DC92-2077-49FD-91BA-74DB80B10400}" destId="{D942EFDE-E643-48B4-BBFF-EA11D7649B31}" srcOrd="1" destOrd="0" presId="urn:microsoft.com/office/officeart/2005/8/layout/hierarchy1"/>
    <dgm:cxn modelId="{2B268CF7-CBAF-4B7D-8617-046C3F9620F5}" type="presParOf" srcId="{E6B90689-9A69-4E0A-BF44-604E28453D58}" destId="{EB3CB3BD-EF67-4D70-8FDC-4941205B37A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D727EC-288D-495E-864F-85E6688288BF}">
      <dsp:nvSpPr>
        <dsp:cNvPr id="0" name=""/>
        <dsp:cNvSpPr/>
      </dsp:nvSpPr>
      <dsp:spPr>
        <a:xfrm>
          <a:off x="8237471" y="2763522"/>
          <a:ext cx="1777903" cy="3493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092"/>
              </a:lnTo>
              <a:lnTo>
                <a:pt x="1777903" y="238092"/>
              </a:lnTo>
              <a:lnTo>
                <a:pt x="1777903" y="34938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2EB69D-3A37-41DB-9659-261ACE47333F}">
      <dsp:nvSpPr>
        <dsp:cNvPr id="0" name=""/>
        <dsp:cNvSpPr/>
      </dsp:nvSpPr>
      <dsp:spPr>
        <a:xfrm>
          <a:off x="8045784" y="2763522"/>
          <a:ext cx="191686" cy="349380"/>
        </a:xfrm>
        <a:custGeom>
          <a:avLst/>
          <a:gdLst/>
          <a:ahLst/>
          <a:cxnLst/>
          <a:rect l="0" t="0" r="0" b="0"/>
          <a:pathLst>
            <a:path>
              <a:moveTo>
                <a:pt x="191686" y="0"/>
              </a:moveTo>
              <a:lnTo>
                <a:pt x="191686" y="238092"/>
              </a:lnTo>
              <a:lnTo>
                <a:pt x="0" y="238092"/>
              </a:lnTo>
              <a:lnTo>
                <a:pt x="0" y="34938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50D0D4-20A2-4A26-A491-16B090F1C846}">
      <dsp:nvSpPr>
        <dsp:cNvPr id="0" name=""/>
        <dsp:cNvSpPr/>
      </dsp:nvSpPr>
      <dsp:spPr>
        <a:xfrm>
          <a:off x="6267880" y="2763522"/>
          <a:ext cx="1969590" cy="349380"/>
        </a:xfrm>
        <a:custGeom>
          <a:avLst/>
          <a:gdLst/>
          <a:ahLst/>
          <a:cxnLst/>
          <a:rect l="0" t="0" r="0" b="0"/>
          <a:pathLst>
            <a:path>
              <a:moveTo>
                <a:pt x="1969590" y="0"/>
              </a:moveTo>
              <a:lnTo>
                <a:pt x="1969590" y="238092"/>
              </a:lnTo>
              <a:lnTo>
                <a:pt x="0" y="238092"/>
              </a:lnTo>
              <a:lnTo>
                <a:pt x="0" y="34938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074E8E-4286-4F89-B41B-DE10CF9EF6B1}">
      <dsp:nvSpPr>
        <dsp:cNvPr id="0" name=""/>
        <dsp:cNvSpPr/>
      </dsp:nvSpPr>
      <dsp:spPr>
        <a:xfrm>
          <a:off x="5414468" y="1490910"/>
          <a:ext cx="2823002" cy="509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8493"/>
              </a:lnTo>
              <a:lnTo>
                <a:pt x="2823002" y="398493"/>
              </a:lnTo>
              <a:lnTo>
                <a:pt x="2823002" y="5097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79DDFA-09DE-4458-9D64-A581ADCB10B5}">
      <dsp:nvSpPr>
        <dsp:cNvPr id="0" name=""/>
        <dsp:cNvSpPr/>
      </dsp:nvSpPr>
      <dsp:spPr>
        <a:xfrm>
          <a:off x="2702299" y="2763522"/>
          <a:ext cx="1979220" cy="3493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092"/>
              </a:lnTo>
              <a:lnTo>
                <a:pt x="1979220" y="238092"/>
              </a:lnTo>
              <a:lnTo>
                <a:pt x="1979220" y="34938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2A864F-5657-4152-B57F-4B0C58EDFD06}">
      <dsp:nvSpPr>
        <dsp:cNvPr id="0" name=""/>
        <dsp:cNvSpPr/>
      </dsp:nvSpPr>
      <dsp:spPr>
        <a:xfrm>
          <a:off x="2702299" y="2763522"/>
          <a:ext cx="290748" cy="3493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092"/>
              </a:lnTo>
              <a:lnTo>
                <a:pt x="290748" y="238092"/>
              </a:lnTo>
              <a:lnTo>
                <a:pt x="290748" y="34938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2ECC02-7A1D-4A6E-AB77-B5A4F625A581}">
      <dsp:nvSpPr>
        <dsp:cNvPr id="0" name=""/>
        <dsp:cNvSpPr/>
      </dsp:nvSpPr>
      <dsp:spPr>
        <a:xfrm>
          <a:off x="1593556" y="2763522"/>
          <a:ext cx="1108743" cy="349380"/>
        </a:xfrm>
        <a:custGeom>
          <a:avLst/>
          <a:gdLst/>
          <a:ahLst/>
          <a:cxnLst/>
          <a:rect l="0" t="0" r="0" b="0"/>
          <a:pathLst>
            <a:path>
              <a:moveTo>
                <a:pt x="1108743" y="0"/>
              </a:moveTo>
              <a:lnTo>
                <a:pt x="1108743" y="238092"/>
              </a:lnTo>
              <a:lnTo>
                <a:pt x="0" y="238092"/>
              </a:lnTo>
              <a:lnTo>
                <a:pt x="0" y="34938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4A3A13-7426-4D27-9B0F-50CA777F2501}">
      <dsp:nvSpPr>
        <dsp:cNvPr id="0" name=""/>
        <dsp:cNvSpPr/>
      </dsp:nvSpPr>
      <dsp:spPr>
        <a:xfrm>
          <a:off x="489634" y="2763522"/>
          <a:ext cx="2212664" cy="316067"/>
        </a:xfrm>
        <a:custGeom>
          <a:avLst/>
          <a:gdLst/>
          <a:ahLst/>
          <a:cxnLst/>
          <a:rect l="0" t="0" r="0" b="0"/>
          <a:pathLst>
            <a:path>
              <a:moveTo>
                <a:pt x="2212664" y="0"/>
              </a:moveTo>
              <a:lnTo>
                <a:pt x="2212664" y="204779"/>
              </a:lnTo>
              <a:lnTo>
                <a:pt x="0" y="204779"/>
              </a:lnTo>
              <a:lnTo>
                <a:pt x="0" y="31606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5386AC-F0CA-45FE-9AC7-6BF9B9E98DF9}">
      <dsp:nvSpPr>
        <dsp:cNvPr id="0" name=""/>
        <dsp:cNvSpPr/>
      </dsp:nvSpPr>
      <dsp:spPr>
        <a:xfrm>
          <a:off x="2702299" y="1490910"/>
          <a:ext cx="2712169" cy="509781"/>
        </a:xfrm>
        <a:custGeom>
          <a:avLst/>
          <a:gdLst/>
          <a:ahLst/>
          <a:cxnLst/>
          <a:rect l="0" t="0" r="0" b="0"/>
          <a:pathLst>
            <a:path>
              <a:moveTo>
                <a:pt x="2712169" y="0"/>
              </a:moveTo>
              <a:lnTo>
                <a:pt x="2712169" y="398493"/>
              </a:lnTo>
              <a:lnTo>
                <a:pt x="0" y="398493"/>
              </a:lnTo>
              <a:lnTo>
                <a:pt x="0" y="5097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0F3931-DE4A-42C7-AD96-64A092B8C3EC}">
      <dsp:nvSpPr>
        <dsp:cNvPr id="0" name=""/>
        <dsp:cNvSpPr/>
      </dsp:nvSpPr>
      <dsp:spPr>
        <a:xfrm>
          <a:off x="4021545" y="728078"/>
          <a:ext cx="2785847" cy="76283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1FC888-AE2F-479C-A44B-4B42D43F5B48}">
      <dsp:nvSpPr>
        <dsp:cNvPr id="0" name=""/>
        <dsp:cNvSpPr/>
      </dsp:nvSpPr>
      <dsp:spPr>
        <a:xfrm>
          <a:off x="4155024" y="854883"/>
          <a:ext cx="2785847" cy="7628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FUNGSI KOMPOSISI DAN INVERS</a:t>
          </a:r>
          <a:endParaRPr lang="id-ID" sz="2000" b="1" kern="1200" dirty="0"/>
        </a:p>
      </dsp:txBody>
      <dsp:txXfrm>
        <a:off x="4177367" y="877226"/>
        <a:ext cx="2741161" cy="718145"/>
      </dsp:txXfrm>
    </dsp:sp>
    <dsp:sp modelId="{5EC66AEF-A76B-4024-BCCC-DD400CB983F0}">
      <dsp:nvSpPr>
        <dsp:cNvPr id="0" name=""/>
        <dsp:cNvSpPr/>
      </dsp:nvSpPr>
      <dsp:spPr>
        <a:xfrm>
          <a:off x="2101645" y="2000691"/>
          <a:ext cx="1201308" cy="76283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C20EF0-5075-4316-BF11-D942671E96CC}">
      <dsp:nvSpPr>
        <dsp:cNvPr id="0" name=""/>
        <dsp:cNvSpPr/>
      </dsp:nvSpPr>
      <dsp:spPr>
        <a:xfrm>
          <a:off x="2235123" y="2127495"/>
          <a:ext cx="1201308" cy="7628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Fungsi</a:t>
          </a:r>
          <a:r>
            <a:rPr lang="en-US" sz="1700" b="1" kern="1200" dirty="0"/>
            <a:t> </a:t>
          </a:r>
          <a:r>
            <a:rPr lang="en-US" sz="1700" b="1" kern="1200" dirty="0" err="1"/>
            <a:t>Komposisi</a:t>
          </a:r>
          <a:endParaRPr lang="id-ID" sz="1700" b="1" kern="1200" dirty="0"/>
        </a:p>
      </dsp:txBody>
      <dsp:txXfrm>
        <a:off x="2257466" y="2149838"/>
        <a:ext cx="1156622" cy="718145"/>
      </dsp:txXfrm>
    </dsp:sp>
    <dsp:sp modelId="{4F6C4A42-102B-451B-96B9-7F43266A80F1}">
      <dsp:nvSpPr>
        <dsp:cNvPr id="0" name=""/>
        <dsp:cNvSpPr/>
      </dsp:nvSpPr>
      <dsp:spPr>
        <a:xfrm>
          <a:off x="43384" y="3079590"/>
          <a:ext cx="892500" cy="76283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CCC7C1-96E8-48CA-B575-F37D0CFF26A6}">
      <dsp:nvSpPr>
        <dsp:cNvPr id="0" name=""/>
        <dsp:cNvSpPr/>
      </dsp:nvSpPr>
      <dsp:spPr>
        <a:xfrm>
          <a:off x="176863" y="3206394"/>
          <a:ext cx="892500" cy="7628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Definisi</a:t>
          </a:r>
          <a:endParaRPr lang="id-ID" sz="1700" b="1" kern="1200" dirty="0"/>
        </a:p>
      </dsp:txBody>
      <dsp:txXfrm>
        <a:off x="199206" y="3228737"/>
        <a:ext cx="847814" cy="718145"/>
      </dsp:txXfrm>
    </dsp:sp>
    <dsp:sp modelId="{665AC1F4-9918-4E92-9067-D80C5DABB9C6}">
      <dsp:nvSpPr>
        <dsp:cNvPr id="0" name=""/>
        <dsp:cNvSpPr/>
      </dsp:nvSpPr>
      <dsp:spPr>
        <a:xfrm>
          <a:off x="1163788" y="3112902"/>
          <a:ext cx="859536" cy="76283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82D9E3-D2A8-4457-884C-8BAF9494AE72}">
      <dsp:nvSpPr>
        <dsp:cNvPr id="0" name=""/>
        <dsp:cNvSpPr/>
      </dsp:nvSpPr>
      <dsp:spPr>
        <a:xfrm>
          <a:off x="1297266" y="3239707"/>
          <a:ext cx="859536" cy="7628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Nilai</a:t>
          </a:r>
          <a:endParaRPr lang="id-ID" sz="1700" b="1" kern="1200" dirty="0"/>
        </a:p>
      </dsp:txBody>
      <dsp:txXfrm>
        <a:off x="1319609" y="3262050"/>
        <a:ext cx="814850" cy="718145"/>
      </dsp:txXfrm>
    </dsp:sp>
    <dsp:sp modelId="{EA8B1D12-95B3-4AC9-9503-2D461F2C96DC}">
      <dsp:nvSpPr>
        <dsp:cNvPr id="0" name=""/>
        <dsp:cNvSpPr/>
      </dsp:nvSpPr>
      <dsp:spPr>
        <a:xfrm>
          <a:off x="2290281" y="3112902"/>
          <a:ext cx="1405531" cy="76283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124232-9E39-40F8-AF26-C9EE1FC615C3}">
      <dsp:nvSpPr>
        <dsp:cNvPr id="0" name=""/>
        <dsp:cNvSpPr/>
      </dsp:nvSpPr>
      <dsp:spPr>
        <a:xfrm>
          <a:off x="2423760" y="3239707"/>
          <a:ext cx="1405531" cy="7628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Menentukan</a:t>
          </a:r>
          <a:r>
            <a:rPr lang="en-US" sz="1700" b="1" kern="1200" dirty="0"/>
            <a:t> </a:t>
          </a:r>
          <a:r>
            <a:rPr lang="en-US" sz="1700" b="1" kern="1200" dirty="0" err="1"/>
            <a:t>Fungsi</a:t>
          </a:r>
          <a:endParaRPr lang="id-ID" sz="1700" b="1" kern="1200" dirty="0"/>
        </a:p>
      </dsp:txBody>
      <dsp:txXfrm>
        <a:off x="2446103" y="3262050"/>
        <a:ext cx="1360845" cy="718145"/>
      </dsp:txXfrm>
    </dsp:sp>
    <dsp:sp modelId="{66291C68-CB2D-4F27-916C-D3713A1D7342}">
      <dsp:nvSpPr>
        <dsp:cNvPr id="0" name=""/>
        <dsp:cNvSpPr/>
      </dsp:nvSpPr>
      <dsp:spPr>
        <a:xfrm>
          <a:off x="3962770" y="3112902"/>
          <a:ext cx="1437498" cy="76283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DBD9F8-EAED-421E-B402-44ED26813B7B}">
      <dsp:nvSpPr>
        <dsp:cNvPr id="0" name=""/>
        <dsp:cNvSpPr/>
      </dsp:nvSpPr>
      <dsp:spPr>
        <a:xfrm>
          <a:off x="4096249" y="3239707"/>
          <a:ext cx="1437498" cy="7628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Penyelesaian</a:t>
          </a:r>
          <a:r>
            <a:rPr lang="en-US" sz="1700" b="1" kern="1200" dirty="0"/>
            <a:t> </a:t>
          </a:r>
          <a:r>
            <a:rPr lang="en-US" sz="1700" b="1" kern="1200" dirty="0" err="1"/>
            <a:t>masalah</a:t>
          </a:r>
          <a:endParaRPr lang="id-ID" sz="1700" b="1" kern="1200" dirty="0"/>
        </a:p>
      </dsp:txBody>
      <dsp:txXfrm>
        <a:off x="4118592" y="3262050"/>
        <a:ext cx="1392812" cy="718145"/>
      </dsp:txXfrm>
    </dsp:sp>
    <dsp:sp modelId="{259319F2-08D4-4B04-8D74-2EE742A5F119}">
      <dsp:nvSpPr>
        <dsp:cNvPr id="0" name=""/>
        <dsp:cNvSpPr/>
      </dsp:nvSpPr>
      <dsp:spPr>
        <a:xfrm>
          <a:off x="7636816" y="2000691"/>
          <a:ext cx="1201308" cy="76283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DAAA10-52B6-4957-882A-FAA3D566E1BE}">
      <dsp:nvSpPr>
        <dsp:cNvPr id="0" name=""/>
        <dsp:cNvSpPr/>
      </dsp:nvSpPr>
      <dsp:spPr>
        <a:xfrm>
          <a:off x="7770295" y="2127495"/>
          <a:ext cx="1201308" cy="7628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Fungsi</a:t>
          </a:r>
          <a:r>
            <a:rPr lang="en-US" sz="1700" b="1" kern="1200" dirty="0"/>
            <a:t> Invers</a:t>
          </a:r>
          <a:endParaRPr lang="id-ID" sz="1700" b="1" kern="1200" dirty="0"/>
        </a:p>
      </dsp:txBody>
      <dsp:txXfrm>
        <a:off x="7792638" y="2149838"/>
        <a:ext cx="1156622" cy="718145"/>
      </dsp:txXfrm>
    </dsp:sp>
    <dsp:sp modelId="{03869FE8-CAF8-4E1A-BF9C-6A5CE15C6596}">
      <dsp:nvSpPr>
        <dsp:cNvPr id="0" name=""/>
        <dsp:cNvSpPr/>
      </dsp:nvSpPr>
      <dsp:spPr>
        <a:xfrm>
          <a:off x="5667226" y="3112902"/>
          <a:ext cx="1201308" cy="76283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F14367-4FD4-4CC3-BF07-427978B3D7AC}">
      <dsp:nvSpPr>
        <dsp:cNvPr id="0" name=""/>
        <dsp:cNvSpPr/>
      </dsp:nvSpPr>
      <dsp:spPr>
        <a:xfrm>
          <a:off x="5800705" y="3239707"/>
          <a:ext cx="1201308" cy="7628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Definisi</a:t>
          </a:r>
          <a:endParaRPr lang="id-ID" sz="1700" b="1" kern="1200" dirty="0"/>
        </a:p>
      </dsp:txBody>
      <dsp:txXfrm>
        <a:off x="5823048" y="3262050"/>
        <a:ext cx="1156622" cy="718145"/>
      </dsp:txXfrm>
    </dsp:sp>
    <dsp:sp modelId="{51F7A798-0143-465F-A43A-74D1867960DE}">
      <dsp:nvSpPr>
        <dsp:cNvPr id="0" name=""/>
        <dsp:cNvSpPr/>
      </dsp:nvSpPr>
      <dsp:spPr>
        <a:xfrm>
          <a:off x="7135492" y="3112902"/>
          <a:ext cx="1820583" cy="134440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1E3E67-82C6-4733-9464-D1EEEE576CB7}">
      <dsp:nvSpPr>
        <dsp:cNvPr id="0" name=""/>
        <dsp:cNvSpPr/>
      </dsp:nvSpPr>
      <dsp:spPr>
        <a:xfrm>
          <a:off x="7268971" y="3239707"/>
          <a:ext cx="1820583" cy="13444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Fungsi</a:t>
          </a:r>
          <a:r>
            <a:rPr lang="en-US" sz="1700" b="1" kern="1200" dirty="0"/>
            <a:t> </a:t>
          </a:r>
          <a:r>
            <a:rPr lang="en-US" sz="1700" b="1" kern="1200" dirty="0" err="1"/>
            <a:t>komposisi</a:t>
          </a:r>
          <a:r>
            <a:rPr lang="en-US" sz="1700" b="1" kern="1200" dirty="0"/>
            <a:t> yang </a:t>
          </a:r>
          <a:r>
            <a:rPr lang="en-US" sz="1700" b="1" kern="1200" dirty="0" err="1"/>
            <a:t>melibatkan</a:t>
          </a:r>
          <a:r>
            <a:rPr lang="en-US" sz="1700" b="1" kern="1200" dirty="0"/>
            <a:t> </a:t>
          </a:r>
          <a:r>
            <a:rPr lang="en-US" sz="1700" b="1" kern="1200" dirty="0" err="1"/>
            <a:t>fungsi</a:t>
          </a:r>
          <a:r>
            <a:rPr lang="en-US" sz="1700" b="1" kern="1200" dirty="0"/>
            <a:t> invers</a:t>
          </a:r>
          <a:endParaRPr lang="id-ID" sz="1700" b="1" kern="1200" dirty="0"/>
        </a:p>
      </dsp:txBody>
      <dsp:txXfrm>
        <a:off x="7308347" y="3279083"/>
        <a:ext cx="1741831" cy="1265653"/>
      </dsp:txXfrm>
    </dsp:sp>
    <dsp:sp modelId="{1A7BE428-38D8-49F5-BB20-75FE8CD1E06C}">
      <dsp:nvSpPr>
        <dsp:cNvPr id="0" name=""/>
        <dsp:cNvSpPr/>
      </dsp:nvSpPr>
      <dsp:spPr>
        <a:xfrm>
          <a:off x="9223033" y="3112902"/>
          <a:ext cx="1584682" cy="76283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42EFDE-E643-48B4-BBFF-EA11D7649B31}">
      <dsp:nvSpPr>
        <dsp:cNvPr id="0" name=""/>
        <dsp:cNvSpPr/>
      </dsp:nvSpPr>
      <dsp:spPr>
        <a:xfrm>
          <a:off x="9356512" y="3239707"/>
          <a:ext cx="1584682" cy="7628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Penyelesaian</a:t>
          </a:r>
          <a:r>
            <a:rPr lang="en-US" sz="1700" b="1" kern="1200" dirty="0"/>
            <a:t> </a:t>
          </a:r>
          <a:r>
            <a:rPr lang="en-US" sz="1700" b="1" kern="1200" dirty="0" err="1"/>
            <a:t>masalah</a:t>
          </a:r>
          <a:endParaRPr lang="id-ID" sz="1700" b="1" kern="1200" dirty="0"/>
        </a:p>
      </dsp:txBody>
      <dsp:txXfrm>
        <a:off x="9378855" y="3262050"/>
        <a:ext cx="1539996" cy="7181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67901-18E6-4A7F-99B3-BB60533585F0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98DCB-1242-4A82-9F66-B6A6E37E2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73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E69BE-B327-8C24-92A8-7CFC580C15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DE24D7-6435-18FD-1D62-0AA10E5C7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01BBB-8521-ADF0-39EF-195BF444E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443AB-48D6-5F6D-5821-157AFAD2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62B70-3B24-69C2-D4BF-5C12AD383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363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B4B96-AB5C-58A9-DB38-B4769D802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D4BE7C-B79F-2C49-827E-EDC17E258B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C8699-3012-2D7B-3C3E-7C5B3B52F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F5314E-952C-8825-D081-8F0877723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0DF3B-9954-F4D5-1E60-8B656F81E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212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DDEF5C-62B9-F99A-519F-F1B90C63F6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241EAD-9B10-A039-4E09-43F60993A6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842C9-70BB-076E-58DD-27BBA7A9E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665B57-6C2F-EF97-9F26-86D7B2C1E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F9BD2-A299-0DD6-30C2-E85FC1BCC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436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808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78372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909485"/>
            <a:ext cx="12192000" cy="29485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6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1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3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701" y="1508787"/>
            <a:ext cx="9640360" cy="490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017974" y="2168343"/>
            <a:ext cx="4620289" cy="34168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623392" y="4485118"/>
            <a:ext cx="4032448" cy="1344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433205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6618000"/>
            <a:ext cx="12192000" cy="2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121920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3110503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6086248" y="0"/>
            <a:ext cx="6105753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4742097" y="1109335"/>
            <a:ext cx="2688299" cy="4643428"/>
            <a:chOff x="2627784" y="1825002"/>
            <a:chExt cx="1198166" cy="2069560"/>
          </a:xfrm>
        </p:grpSpPr>
        <p:sp>
          <p:nvSpPr>
            <p:cNvPr id="5" name="Rounded Rectangle 4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10" name="Oval 9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1" name="Rounded Rectangle 10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</p:grpSp>
      </p:grp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02931" y="1487527"/>
            <a:ext cx="2366632" cy="37316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44075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9139162" y="1"/>
            <a:ext cx="2863562" cy="39993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122128" y="2870061"/>
            <a:ext cx="2863562" cy="398793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9139162" y="4114800"/>
            <a:ext cx="2863562" cy="274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6122128" y="1"/>
            <a:ext cx="2863562" cy="27545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375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7FCCAA75-7E04-4D81-8DE3-D1B95096C3B5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728323" y="639000"/>
            <a:ext cx="5940000" cy="5580000"/>
          </a:xfrm>
          <a:custGeom>
            <a:avLst/>
            <a:gdLst>
              <a:gd name="connsiteX0" fmla="*/ 1478300 w 5940000"/>
              <a:gd name="connsiteY0" fmla="*/ 1478300 h 5580000"/>
              <a:gd name="connsiteX1" fmla="*/ 4461700 w 5940000"/>
              <a:gd name="connsiteY1" fmla="*/ 1478300 h 5580000"/>
              <a:gd name="connsiteX2" fmla="*/ 4461700 w 5940000"/>
              <a:gd name="connsiteY2" fmla="*/ 4101700 h 5580000"/>
              <a:gd name="connsiteX3" fmla="*/ 1478300 w 5940000"/>
              <a:gd name="connsiteY3" fmla="*/ 4101700 h 5580000"/>
              <a:gd name="connsiteX4" fmla="*/ 1260000 w 5940000"/>
              <a:gd name="connsiteY4" fmla="*/ 1260000 h 5580000"/>
              <a:gd name="connsiteX5" fmla="*/ 1260000 w 5940000"/>
              <a:gd name="connsiteY5" fmla="*/ 4320000 h 5580000"/>
              <a:gd name="connsiteX6" fmla="*/ 4680000 w 5940000"/>
              <a:gd name="connsiteY6" fmla="*/ 4320000 h 5580000"/>
              <a:gd name="connsiteX7" fmla="*/ 4680000 w 5940000"/>
              <a:gd name="connsiteY7" fmla="*/ 1260000 h 5580000"/>
              <a:gd name="connsiteX8" fmla="*/ 989027 w 5940000"/>
              <a:gd name="connsiteY8" fmla="*/ 989027 h 5580000"/>
              <a:gd name="connsiteX9" fmla="*/ 4950973 w 5940000"/>
              <a:gd name="connsiteY9" fmla="*/ 989027 h 5580000"/>
              <a:gd name="connsiteX10" fmla="*/ 4950973 w 5940000"/>
              <a:gd name="connsiteY10" fmla="*/ 4590973 h 5580000"/>
              <a:gd name="connsiteX11" fmla="*/ 989027 w 5940000"/>
              <a:gd name="connsiteY11" fmla="*/ 4590973 h 5580000"/>
              <a:gd name="connsiteX12" fmla="*/ 774000 w 5940000"/>
              <a:gd name="connsiteY12" fmla="*/ 774000 h 5580000"/>
              <a:gd name="connsiteX13" fmla="*/ 774000 w 5940000"/>
              <a:gd name="connsiteY13" fmla="*/ 4806000 h 5580000"/>
              <a:gd name="connsiteX14" fmla="*/ 5166000 w 5940000"/>
              <a:gd name="connsiteY14" fmla="*/ 4806000 h 5580000"/>
              <a:gd name="connsiteX15" fmla="*/ 5166000 w 5940000"/>
              <a:gd name="connsiteY15" fmla="*/ 774000 h 5580000"/>
              <a:gd name="connsiteX16" fmla="*/ 528392 w 5940000"/>
              <a:gd name="connsiteY16" fmla="*/ 528392 h 5580000"/>
              <a:gd name="connsiteX17" fmla="*/ 5411608 w 5940000"/>
              <a:gd name="connsiteY17" fmla="*/ 528392 h 5580000"/>
              <a:gd name="connsiteX18" fmla="*/ 5411608 w 5940000"/>
              <a:gd name="connsiteY18" fmla="*/ 5051608 h 5580000"/>
              <a:gd name="connsiteX19" fmla="*/ 528392 w 5940000"/>
              <a:gd name="connsiteY19" fmla="*/ 5051608 h 5580000"/>
              <a:gd name="connsiteX20" fmla="*/ 288000 w 5940000"/>
              <a:gd name="connsiteY20" fmla="*/ 288000 h 5580000"/>
              <a:gd name="connsiteX21" fmla="*/ 288000 w 5940000"/>
              <a:gd name="connsiteY21" fmla="*/ 5292000 h 5580000"/>
              <a:gd name="connsiteX22" fmla="*/ 5652000 w 5940000"/>
              <a:gd name="connsiteY22" fmla="*/ 5292000 h 5580000"/>
              <a:gd name="connsiteX23" fmla="*/ 5652000 w 5940000"/>
              <a:gd name="connsiteY23" fmla="*/ 288000 h 5580000"/>
              <a:gd name="connsiteX24" fmla="*/ 0 w 5940000"/>
              <a:gd name="connsiteY24" fmla="*/ 0 h 5580000"/>
              <a:gd name="connsiteX25" fmla="*/ 5940000 w 5940000"/>
              <a:gd name="connsiteY25" fmla="*/ 0 h 5580000"/>
              <a:gd name="connsiteX26" fmla="*/ 5940000 w 5940000"/>
              <a:gd name="connsiteY26" fmla="*/ 5580000 h 5580000"/>
              <a:gd name="connsiteX27" fmla="*/ 0 w 5940000"/>
              <a:gd name="connsiteY27" fmla="*/ 5580000 h 55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940000" h="5580000">
                <a:moveTo>
                  <a:pt x="1478300" y="1478300"/>
                </a:moveTo>
                <a:lnTo>
                  <a:pt x="4461700" y="1478300"/>
                </a:lnTo>
                <a:lnTo>
                  <a:pt x="4461700" y="4101700"/>
                </a:lnTo>
                <a:lnTo>
                  <a:pt x="1478300" y="4101700"/>
                </a:lnTo>
                <a:close/>
                <a:moveTo>
                  <a:pt x="1260000" y="1260000"/>
                </a:moveTo>
                <a:lnTo>
                  <a:pt x="1260000" y="4320000"/>
                </a:lnTo>
                <a:lnTo>
                  <a:pt x="4680000" y="4320000"/>
                </a:lnTo>
                <a:lnTo>
                  <a:pt x="4680000" y="1260000"/>
                </a:lnTo>
                <a:close/>
                <a:moveTo>
                  <a:pt x="989027" y="989027"/>
                </a:moveTo>
                <a:lnTo>
                  <a:pt x="4950973" y="989027"/>
                </a:lnTo>
                <a:lnTo>
                  <a:pt x="4950973" y="4590973"/>
                </a:lnTo>
                <a:lnTo>
                  <a:pt x="989027" y="4590973"/>
                </a:lnTo>
                <a:close/>
                <a:moveTo>
                  <a:pt x="774000" y="774000"/>
                </a:moveTo>
                <a:lnTo>
                  <a:pt x="774000" y="4806000"/>
                </a:lnTo>
                <a:lnTo>
                  <a:pt x="5166000" y="4806000"/>
                </a:lnTo>
                <a:lnTo>
                  <a:pt x="5166000" y="774000"/>
                </a:lnTo>
                <a:close/>
                <a:moveTo>
                  <a:pt x="528392" y="528392"/>
                </a:moveTo>
                <a:lnTo>
                  <a:pt x="5411608" y="528392"/>
                </a:lnTo>
                <a:lnTo>
                  <a:pt x="5411608" y="5051608"/>
                </a:lnTo>
                <a:lnTo>
                  <a:pt x="528392" y="5051608"/>
                </a:lnTo>
                <a:close/>
                <a:moveTo>
                  <a:pt x="288000" y="288000"/>
                </a:moveTo>
                <a:lnTo>
                  <a:pt x="288000" y="5292000"/>
                </a:lnTo>
                <a:lnTo>
                  <a:pt x="5652000" y="5292000"/>
                </a:lnTo>
                <a:lnTo>
                  <a:pt x="5652000" y="288000"/>
                </a:lnTo>
                <a:close/>
                <a:moveTo>
                  <a:pt x="0" y="0"/>
                </a:moveTo>
                <a:lnTo>
                  <a:pt x="5940000" y="0"/>
                </a:lnTo>
                <a:lnTo>
                  <a:pt x="5940000" y="5580000"/>
                </a:lnTo>
                <a:lnTo>
                  <a:pt x="0" y="558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Rectangle 26">
            <a:extLst>
              <a:ext uri="{FF2B5EF4-FFF2-40B4-BE49-F238E27FC236}">
                <a16:creationId xmlns:a16="http://schemas.microsoft.com/office/drawing/2014/main" id="{5BA072A8-6495-492B-9B45-29E124B0D7B7}"/>
              </a:ext>
            </a:extLst>
          </p:cNvPr>
          <p:cNvSpPr/>
          <p:nvPr userDrawn="1"/>
        </p:nvSpPr>
        <p:spPr>
          <a:xfrm>
            <a:off x="0" y="6691672"/>
            <a:ext cx="12192000" cy="16632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Rectangle 27">
            <a:extLst>
              <a:ext uri="{FF2B5EF4-FFF2-40B4-BE49-F238E27FC236}">
                <a16:creationId xmlns:a16="http://schemas.microsoft.com/office/drawing/2014/main" id="{39AAF1FE-FBF8-419B-9412-D25BF677EB8A}"/>
              </a:ext>
            </a:extLst>
          </p:cNvPr>
          <p:cNvSpPr/>
          <p:nvPr userDrawn="1"/>
        </p:nvSpPr>
        <p:spPr>
          <a:xfrm>
            <a:off x="0" y="540"/>
            <a:ext cx="12192000" cy="16632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3455278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41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4111A57B-317A-41FC-8D5B-458B4DA86D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C2111B-4149-4F74-A528-F9A9F026224E}"/>
              </a:ext>
            </a:extLst>
          </p:cNvPr>
          <p:cNvSpPr/>
          <p:nvPr userDrawn="1"/>
        </p:nvSpPr>
        <p:spPr>
          <a:xfrm>
            <a:off x="0" y="3254185"/>
            <a:ext cx="12192000" cy="1296144"/>
          </a:xfrm>
          <a:prstGeom prst="rect">
            <a:avLst/>
          </a:prstGeom>
          <a:solidFill>
            <a:schemeClr val="accent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id="{C196ABA7-4967-43DB-B637-4096C7F410AD}"/>
              </a:ext>
            </a:extLst>
          </p:cNvPr>
          <p:cNvGrpSpPr/>
          <p:nvPr userDrawn="1"/>
        </p:nvGrpSpPr>
        <p:grpSpPr>
          <a:xfrm>
            <a:off x="741800" y="1570966"/>
            <a:ext cx="2520000" cy="4680000"/>
            <a:chOff x="445712" y="1449040"/>
            <a:chExt cx="2520000" cy="4680000"/>
          </a:xfrm>
        </p:grpSpPr>
        <p:sp>
          <p:nvSpPr>
            <p:cNvPr id="6" name="Rounded Rectangle 3">
              <a:extLst>
                <a:ext uri="{FF2B5EF4-FFF2-40B4-BE49-F238E27FC236}">
                  <a16:creationId xmlns:a16="http://schemas.microsoft.com/office/drawing/2014/main" id="{EA44A3C2-2F05-41EA-99DC-3FDC02C71C84}"/>
                </a:ext>
              </a:extLst>
            </p:cNvPr>
            <p:cNvSpPr/>
            <p:nvPr userDrawn="1"/>
          </p:nvSpPr>
          <p:spPr>
            <a:xfrm>
              <a:off x="445712" y="1449040"/>
              <a:ext cx="2520000" cy="468000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8D9FA29E-B589-48E7-8F8D-14E9A554C870}"/>
                </a:ext>
              </a:extLst>
            </p:cNvPr>
            <p:cNvSpPr/>
            <p:nvPr userDrawn="1"/>
          </p:nvSpPr>
          <p:spPr>
            <a:xfrm>
              <a:off x="1597700" y="1680321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8" name="Group 1">
              <a:extLst>
                <a:ext uri="{FF2B5EF4-FFF2-40B4-BE49-F238E27FC236}">
                  <a16:creationId xmlns:a16="http://schemas.microsoft.com/office/drawing/2014/main" id="{67222C87-0C98-4F8D-9F8D-A576DFC34BDE}"/>
                </a:ext>
              </a:extLst>
            </p:cNvPr>
            <p:cNvGrpSpPr/>
            <p:nvPr userDrawn="1"/>
          </p:nvGrpSpPr>
          <p:grpSpPr>
            <a:xfrm>
              <a:off x="1549420" y="5712364"/>
              <a:ext cx="312583" cy="312583"/>
              <a:chOff x="1570727" y="5532687"/>
              <a:chExt cx="312583" cy="312583"/>
            </a:xfrm>
          </p:grpSpPr>
          <p:sp>
            <p:nvSpPr>
              <p:cNvPr id="9" name="Oval 4">
                <a:extLst>
                  <a:ext uri="{FF2B5EF4-FFF2-40B4-BE49-F238E27FC236}">
                    <a16:creationId xmlns:a16="http://schemas.microsoft.com/office/drawing/2014/main" id="{0E973565-8155-4AB2-BF75-962639BF96EE}"/>
                  </a:ext>
                </a:extLst>
              </p:cNvPr>
              <p:cNvSpPr/>
              <p:nvPr userDrawn="1"/>
            </p:nvSpPr>
            <p:spPr>
              <a:xfrm>
                <a:off x="1570727" y="5532687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0" name="Rounded Rectangle 7">
                <a:extLst>
                  <a:ext uri="{FF2B5EF4-FFF2-40B4-BE49-F238E27FC236}">
                    <a16:creationId xmlns:a16="http://schemas.microsoft.com/office/drawing/2014/main" id="{B2FABD6D-6151-43AA-B670-252AADB21C8C}"/>
                  </a:ext>
                </a:extLst>
              </p:cNvPr>
              <p:cNvSpPr/>
              <p:nvPr userDrawn="1"/>
            </p:nvSpPr>
            <p:spPr>
              <a:xfrm>
                <a:off x="1655532" y="5616970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C1B89234-BFB8-4604-B609-77D5889BFBA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21680" y="1930403"/>
            <a:ext cx="2160240" cy="37444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4707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71DFA-AD68-2EFC-40F3-2CF2003C2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0496E-C633-AB19-3821-EEF374120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A4A60-80FC-0487-970A-80065BF37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F304B-11FD-6107-F9FA-D841EA16F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5FE4B-4082-A76C-E787-CB7B919C7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717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292713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143339" y="144391"/>
            <a:ext cx="11905323" cy="51609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0" y="297011"/>
            <a:ext cx="1219200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5257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DA8BB-1F43-BA19-0942-C9F50C9D1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E9B83-D584-A55C-2ECC-0C85B5075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F8EB03-55A1-4F51-E9B5-41E4FBA51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4F617-650E-3C39-3F62-DDFC7C4AC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74D86-E434-69CA-9196-C9E6FA046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823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EF6A6-97A3-F171-8DCF-58C172CCD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C8338-DCDD-58B7-A3B2-FF69E18254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EBD5C-050D-E1EE-8055-29CE8AF4D4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CD5905-F097-B561-7ACD-2E40CB046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6DA855-CC29-512A-99F7-C0F789623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0AD278-BBE4-E24E-2F9C-433B21CBD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386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5941B-62C7-6E3B-DAB8-819DABC46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846FA9-D2A3-FD41-CEA4-1A941D0543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66A307-3573-9876-A502-C4A26EF8A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B8687E-9AA2-6E08-4036-79B84D56E0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9B016-CC4C-9252-B3E2-8E6E79169A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611D04-25B3-DD78-5AA8-7E045923C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3EB2CD-9515-B40D-AF77-2CEC7AB7D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0789A1-1F77-BD4A-907C-E4C84DE3F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0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84DE5-02CF-F846-F9D2-15074AA76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D28348-E650-B973-E1ED-6B91F718C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F12D7F-E8C5-13E8-5275-5E3410074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05D1C0-8C58-E842-96B8-2127F5C8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34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CA1AC0-7097-96AD-4012-3AC578742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90BEC6-CABD-4F5E-FA6D-344FE9AEB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4E793-787E-1D06-226E-C3670C60F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17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5D7AA-E3EB-7FC6-B9C3-D5A0C6CE7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F2508-DBDA-A6C3-BEBD-92D84CCE4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03C11-A307-3709-6E36-2AB23976A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1C414C-9167-DB76-0083-BE89DB408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3451E1-1824-BB05-0903-2CBB4D70C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AEB055-7D29-544B-4838-BDA2EB8D2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577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B4FE7-96CA-8E9E-257B-DE0599895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09B063-48EE-7D91-D0DF-4BFF4F1949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96528F-DC1E-EC0D-4F38-08B6F6EE5B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24CE3C-7916-5B2F-37D9-B7DCD06C1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CA69E2-A126-7FC3-ED4D-617BDC330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E07B77-5D5D-25E5-068E-5809E0091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087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824C0B-793B-7FDC-DDA3-652679756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267644-8991-DFD8-4D5E-589213C53E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902533-8F10-1FF0-B81E-4B94CC40B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6353E-48B6-4F13-80D9-281833307C91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435E0-C55E-23D8-F397-E354EFBD28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361F3-8972-6C96-855E-A5AFCB5747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769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3" r:id="rId18"/>
    <p:sldLayoutId id="2147483674" r:id="rId19"/>
    <p:sldLayoutId id="2147483675" r:id="rId20"/>
    <p:sldLayoutId id="2147483676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2.png"/><Relationship Id="rId3" Type="http://schemas.openxmlformats.org/officeDocument/2006/relationships/image" Target="../media/image30.png"/><Relationship Id="rId7" Type="http://schemas.openxmlformats.org/officeDocument/2006/relationships/image" Target="../media/image31.png"/><Relationship Id="rId12" Type="http://schemas.openxmlformats.org/officeDocument/2006/relationships/image" Target="../media/image32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10" Type="http://schemas.openxmlformats.org/officeDocument/2006/relationships/image" Target="../media/image41.png"/><Relationship Id="rId9" Type="http://schemas.openxmlformats.org/officeDocument/2006/relationships/image" Target="../media/image40.png"/><Relationship Id="rId1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4.png"/><Relationship Id="rId7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jpe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microsoft.com/office/2007/relationships/hdphoto" Target="../media/hdphoto1.wdp"/><Relationship Id="rId7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3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9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0.png"/><Relationship Id="rId7" Type="http://schemas.openxmlformats.org/officeDocument/2006/relationships/image" Target="../media/image54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3.jpg"/><Relationship Id="rId11" Type="http://schemas.openxmlformats.org/officeDocument/2006/relationships/image" Target="../media/image57.png"/><Relationship Id="rId5" Type="http://schemas.openxmlformats.org/officeDocument/2006/relationships/image" Target="../media/image52.png"/><Relationship Id="rId10" Type="http://schemas.openxmlformats.org/officeDocument/2006/relationships/image" Target="../media/image56.png"/><Relationship Id="rId4" Type="http://schemas.openxmlformats.org/officeDocument/2006/relationships/image" Target="../media/image51.png"/><Relationship Id="rId9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1.png"/><Relationship Id="rId5" Type="http://schemas.openxmlformats.org/officeDocument/2006/relationships/image" Target="../media/image59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2.png"/><Relationship Id="rId5" Type="http://schemas.openxmlformats.org/officeDocument/2006/relationships/image" Target="../media/image58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.png"/><Relationship Id="rId5" Type="http://schemas.openxmlformats.org/officeDocument/2006/relationships/image" Target="../media/image63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0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microsoft.com/office/2007/relationships/hdphoto" Target="../media/hdphoto1.wdp"/><Relationship Id="rId10" Type="http://schemas.openxmlformats.org/officeDocument/2006/relationships/image" Target="../media/image27.png"/><Relationship Id="rId4" Type="http://schemas.openxmlformats.org/officeDocument/2006/relationships/image" Target="../media/image2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線コネクタ 9"/>
          <p:cNvCxnSpPr/>
          <p:nvPr/>
        </p:nvCxnSpPr>
        <p:spPr>
          <a:xfrm>
            <a:off x="5080035" y="3429000"/>
            <a:ext cx="5994367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4694639" y="1592459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42">
              <a:defRPr/>
            </a:pPr>
            <a:r>
              <a:rPr kumimoji="1" lang="en-US" altLang="ja-JP" sz="5333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5333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57222" y="3588058"/>
            <a:ext cx="3239991" cy="502766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667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 KELAS XI</a:t>
            </a:r>
            <a:endParaRPr lang="id-ID" sz="2667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117602" y="1092202"/>
            <a:ext cx="3025905" cy="4267201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5080035" y="2327618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333" b="1" dirty="0" err="1">
                <a:solidFill>
                  <a:schemeClr val="accent5">
                    <a:lumMod val="75000"/>
                  </a:schemeClr>
                </a:solidFill>
                <a:cs typeface="Arial" pitchFamily="34" charset="0"/>
              </a:rPr>
              <a:t>Matematika</a:t>
            </a:r>
            <a:endParaRPr lang="en-US" sz="5333" b="1" dirty="0">
              <a:solidFill>
                <a:schemeClr val="accent5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71" y="6216317"/>
            <a:ext cx="12192000" cy="6416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AAEAB0-0D4E-EC64-8AE3-825DCF9E35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0" t="23221" r="4159" b="17250"/>
          <a:stretch/>
        </p:blipFill>
        <p:spPr>
          <a:xfrm>
            <a:off x="1131210" y="1243999"/>
            <a:ext cx="2903461" cy="411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 Placeholder 9">
                <a:extLst>
                  <a:ext uri="{FF2B5EF4-FFF2-40B4-BE49-F238E27FC236}">
                    <a16:creationId xmlns:a16="http://schemas.microsoft.com/office/drawing/2014/main" id="{B777937B-67D5-4715-B920-F8B10987B28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21437" y="1035426"/>
                <a:ext cx="6607302" cy="300978"/>
              </a:xfrm>
              <a:prstGeom prst="rect">
                <a:avLst/>
              </a:prstGeom>
            </p:spPr>
            <p:txBody>
              <a:bodyPr anchor="t"/>
              <a:lstStyle>
                <a:lvl1pPr marL="0" indent="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None/>
                  <a:defRPr sz="1200" b="1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sz="2000" b="0" i="1">
                          <a:latin typeface="Cambria Math" panose="02040503050406030204" pitchFamily="18" charset="0"/>
                          <a:cs typeface="Arial" pitchFamily="34" charset="0"/>
                        </a:rPr>
                        <m:t>𝑓</m:t>
                      </m:r>
                      <m:d>
                        <m:dPr>
                          <m:ctrlPr>
                            <a:rPr lang="en-US" altLang="ko-KR" sz="2000" b="0" i="1">
                              <a:latin typeface="Cambria Math" panose="02040503050406030204" pitchFamily="18" charset="0"/>
                              <a:cs typeface="Arial" pitchFamily="34" charset="0"/>
                            </a:rPr>
                          </m:ctrlPr>
                        </m:dPr>
                        <m:e>
                          <m:r>
                            <a:rPr lang="en-US" altLang="ko-KR" sz="2000" b="0" i="1"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𝑥</m:t>
                          </m:r>
                        </m:e>
                      </m:d>
                      <m:r>
                        <a:rPr lang="en-US" altLang="ko-KR" sz="2000" b="0" i="1">
                          <a:latin typeface="Cambria Math" panose="02040503050406030204" pitchFamily="18" charset="0"/>
                          <a:cs typeface="Arial" pitchFamily="34" charset="0"/>
                        </a:rPr>
                        <m:t>=3</m:t>
                      </m:r>
                      <m:r>
                        <a:rPr lang="en-US" altLang="ko-KR" sz="2000" b="0" i="1">
                          <a:latin typeface="Cambria Math" panose="02040503050406030204" pitchFamily="18" charset="0"/>
                          <a:cs typeface="Arial" pitchFamily="34" charset="0"/>
                        </a:rPr>
                        <m:t>𝑥</m:t>
                      </m:r>
                      <m:r>
                        <a:rPr lang="en-US" altLang="ko-KR" sz="2000" b="0" i="1">
                          <a:latin typeface="Cambria Math" panose="02040503050406030204" pitchFamily="18" charset="0"/>
                          <a:cs typeface="Arial" pitchFamily="34" charset="0"/>
                        </a:rPr>
                        <m:t>+4</m:t>
                      </m:r>
                    </m:oMath>
                  </m:oMathPara>
                </a14:m>
                <a:endParaRPr lang="en-US" altLang="ko-KR" sz="2000" b="0" dirty="0">
                  <a:cs typeface="Arial" pitchFamily="34" charset="0"/>
                </a:endParaRPr>
              </a:p>
            </p:txBody>
          </p:sp>
        </mc:Choice>
        <mc:Fallback>
          <p:sp>
            <p:nvSpPr>
              <p:cNvPr id="32" name="Text Placeholder 9">
                <a:extLst>
                  <a:ext uri="{FF2B5EF4-FFF2-40B4-BE49-F238E27FC236}">
                    <a16:creationId xmlns:a16="http://schemas.microsoft.com/office/drawing/2014/main" id="{B777937B-67D5-4715-B920-F8B10987B2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1437" y="1035426"/>
                <a:ext cx="6607302" cy="300978"/>
              </a:xfrm>
              <a:prstGeom prst="rect">
                <a:avLst/>
              </a:prstGeom>
              <a:blipFill>
                <a:blip r:embed="rId2"/>
                <a:stretch>
                  <a:fillRect l="-461" b="-530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Box 34">
            <a:extLst>
              <a:ext uri="{FF2B5EF4-FFF2-40B4-BE49-F238E27FC236}">
                <a16:creationId xmlns:a16="http://schemas.microsoft.com/office/drawing/2014/main" id="{938933A7-47DA-EBAA-984E-6237FBBF6B0B}"/>
              </a:ext>
            </a:extLst>
          </p:cNvPr>
          <p:cNvSpPr txBox="1"/>
          <p:nvPr/>
        </p:nvSpPr>
        <p:spPr>
          <a:xfrm>
            <a:off x="5639344" y="1513372"/>
            <a:ext cx="94101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 Placeholder 2">
                <a:extLst>
                  <a:ext uri="{FF2B5EF4-FFF2-40B4-BE49-F238E27FC236}">
                    <a16:creationId xmlns:a16="http://schemas.microsoft.com/office/drawing/2014/main" id="{BE7ED10F-4855-55C1-7C33-8E971BE3D64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45120" y="10410"/>
                <a:ext cx="6446880" cy="471429"/>
              </a:xfrm>
              <a:prstGeom prst="rect">
                <a:avLst/>
              </a:prstGeom>
            </p:spPr>
            <p:txBody>
              <a:bodyPr anchor="t"/>
              <a:lstStyle>
                <a:lvl1pPr marL="0" indent="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None/>
                  <a:defRPr sz="1200" b="1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en-US" altLang="ko-KR" sz="2000" b="0" dirty="0">
                    <a:cs typeface="Arial" pitchFamily="34" charset="0"/>
                  </a:rPr>
                  <a:t>Diketahui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  <a:cs typeface="Arial" pitchFamily="34" charset="0"/>
                      </a:rPr>
                      <m:t>𝑓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dPr>
                      <m:e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  <m:t>𝑥</m:t>
                        </m:r>
                      </m:e>
                    </m:d>
                    <m:r>
                      <a:rPr lang="en-US" altLang="ko-KR" sz="2000" b="0" i="1" smtClean="0">
                        <a:latin typeface="Cambria Math" panose="02040503050406030204" pitchFamily="18" charset="0"/>
                        <a:cs typeface="Arial" pitchFamily="34" charset="0"/>
                      </a:rPr>
                      <m:t>=3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  <a:cs typeface="Arial" pitchFamily="34" charset="0"/>
                      </a:rPr>
                      <m:t>𝑥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  <a:cs typeface="Arial" pitchFamily="34" charset="0"/>
                      </a:rPr>
                      <m:t>+4</m:t>
                    </m:r>
                    <m:r>
                      <a:rPr lang="en-US" altLang="ko-KR" sz="2000" b="0" i="0" smtClean="0">
                        <a:latin typeface="Cambria Math" panose="02040503050406030204" pitchFamily="18" charset="0"/>
                        <a:cs typeface="Arial" pitchFamily="34" charset="0"/>
                      </a:rPr>
                      <m:t>, </m:t>
                    </m:r>
                  </m:oMath>
                </a14:m>
                <a:r>
                  <a:rPr lang="en-US" altLang="ko-KR" sz="2000" b="0" dirty="0" err="1">
                    <a:cs typeface="Arial" pitchFamily="34" charset="0"/>
                  </a:rPr>
                  <a:t>tentukan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  <m:t>𝑓</m:t>
                        </m:r>
                      </m:e>
                      <m:sup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  <m:t>−1</m:t>
                        </m:r>
                      </m:sup>
                    </m:sSup>
                    <m:r>
                      <a:rPr lang="en-US" altLang="ko-KR" sz="2000" b="0" i="1" smtClean="0">
                        <a:latin typeface="Cambria Math" panose="02040503050406030204" pitchFamily="18" charset="0"/>
                        <a:cs typeface="Arial" pitchFamily="34" charset="0"/>
                      </a:rPr>
                      <m:t>(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  <a:cs typeface="Arial" pitchFamily="34" charset="0"/>
                      </a:rPr>
                      <m:t>𝑥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  <a:cs typeface="Arial" pitchFamily="34" charset="0"/>
                      </a:rPr>
                      <m:t>)</m:t>
                    </m:r>
                  </m:oMath>
                </a14:m>
                <a:r>
                  <a:rPr lang="en-US" altLang="ko-KR" sz="2000" b="0" dirty="0">
                    <a:cs typeface="Arial" pitchFamily="34" charset="0"/>
                  </a:rPr>
                  <a:t> dan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  <m:t>𝑓</m:t>
                        </m:r>
                      </m:e>
                      <m:sup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  <m:t>−1</m:t>
                        </m:r>
                      </m:sup>
                    </m:sSup>
                    <m:r>
                      <a:rPr lang="en-US" altLang="ko-KR" sz="2000" b="0" i="1" smtClean="0">
                        <a:latin typeface="Cambria Math" panose="02040503050406030204" pitchFamily="18" charset="0"/>
                        <a:cs typeface="Arial" pitchFamily="34" charset="0"/>
                      </a:rPr>
                      <m:t>(−5)</m:t>
                    </m:r>
                  </m:oMath>
                </a14:m>
                <a:r>
                  <a:rPr lang="en-US" altLang="ko-KR" sz="2000" b="0" dirty="0">
                    <a:cs typeface="Arial" pitchFamily="34" charset="0"/>
                  </a:rPr>
                  <a:t> </a:t>
                </a:r>
                <a:endParaRPr lang="ko-KR" altLang="en-US" sz="2000" b="0" dirty="0">
                  <a:cs typeface="Arial" pitchFamily="34" charset="0"/>
                </a:endParaRPr>
              </a:p>
            </p:txBody>
          </p:sp>
        </mc:Choice>
        <mc:Fallback>
          <p:sp>
            <p:nvSpPr>
              <p:cNvPr id="47" name="Text Placeholder 2">
                <a:extLst>
                  <a:ext uri="{FF2B5EF4-FFF2-40B4-BE49-F238E27FC236}">
                    <a16:creationId xmlns:a16="http://schemas.microsoft.com/office/drawing/2014/main" id="{BE7ED10F-4855-55C1-7C33-8E971BE3D6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5120" y="10410"/>
                <a:ext cx="6446880" cy="471429"/>
              </a:xfrm>
              <a:prstGeom prst="rect">
                <a:avLst/>
              </a:prstGeom>
              <a:blipFill>
                <a:blip r:embed="rId3"/>
                <a:stretch>
                  <a:fillRect l="-945" t="-7792" b="-77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lded Corner 1">
            <a:extLst>
              <a:ext uri="{FF2B5EF4-FFF2-40B4-BE49-F238E27FC236}">
                <a16:creationId xmlns:a16="http://schemas.microsoft.com/office/drawing/2014/main" id="{328A95D4-EAF8-A901-840B-12E03EF2986B}"/>
              </a:ext>
            </a:extLst>
          </p:cNvPr>
          <p:cNvSpPr/>
          <p:nvPr/>
        </p:nvSpPr>
        <p:spPr>
          <a:xfrm>
            <a:off x="5821437" y="611818"/>
            <a:ext cx="2151555" cy="406400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PENYELESAIAN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E5E48D2-6BED-99A2-EEE1-B6C89F8377EC}"/>
                  </a:ext>
                </a:extLst>
              </p:cNvPr>
              <p:cNvSpPr txBox="1"/>
              <p:nvPr/>
            </p:nvSpPr>
            <p:spPr>
              <a:xfrm>
                <a:off x="5821437" y="1485168"/>
                <a:ext cx="3504656" cy="9589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Misalkan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, </a:t>
                </a:r>
                <a:r>
                  <a:rPr lang="en-US" dirty="0" err="1"/>
                  <a:t>maka</a:t>
                </a:r>
                <a:r>
                  <a:rPr lang="en-US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E5E48D2-6BED-99A2-EEE1-B6C89F8377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1437" y="1485168"/>
                <a:ext cx="3504656" cy="958980"/>
              </a:xfrm>
              <a:prstGeom prst="rect">
                <a:avLst/>
              </a:prstGeom>
              <a:blipFill>
                <a:blip r:embed="rId6"/>
                <a:stretch>
                  <a:fillRect l="-1565" t="-3822" b="-44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7436DDA-3E4F-B4CA-4144-2078FA79B521}"/>
                  </a:ext>
                </a:extLst>
              </p:cNvPr>
              <p:cNvSpPr txBox="1"/>
              <p:nvPr/>
            </p:nvSpPr>
            <p:spPr>
              <a:xfrm>
                <a:off x="5957849" y="2444148"/>
                <a:ext cx="3089858" cy="33124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Sehingga,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sz="1800" b="1" i="1" smtClean="0">
                          <a:latin typeface="Cambria Math" panose="02040503050406030204" pitchFamily="18" charset="0"/>
                          <a:cs typeface="Arial" pitchFamily="34" charset="0"/>
                        </a:rPr>
                        <m:t>𝒇</m:t>
                      </m:r>
                      <m:d>
                        <m:dPr>
                          <m:ctrlPr>
                            <a:rPr lang="en-US" altLang="ko-KR" sz="1800" b="1" i="1">
                              <a:latin typeface="Cambria Math" panose="02040503050406030204" pitchFamily="18" charset="0"/>
                              <a:cs typeface="Arial" pitchFamily="34" charset="0"/>
                            </a:rPr>
                          </m:ctrlPr>
                        </m:dPr>
                        <m:e>
                          <m:r>
                            <a:rPr lang="en-US" altLang="ko-KR" sz="1800" b="1" i="1"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𝒙</m:t>
                          </m:r>
                        </m:e>
                      </m:d>
                      <m:r>
                        <a:rPr lang="en-US" altLang="ko-KR" sz="1800" b="1" i="1" smtClean="0">
                          <a:latin typeface="Cambria Math" panose="02040503050406030204" pitchFamily="18" charset="0"/>
                          <a:cs typeface="Arial" pitchFamily="34" charset="0"/>
                        </a:rPr>
                        <m:t>         </m:t>
                      </m:r>
                      <m:r>
                        <a:rPr lang="en-US" altLang="ko-KR" sz="1800" b="1" i="1">
                          <a:latin typeface="Cambria Math" panose="02040503050406030204" pitchFamily="18" charset="0"/>
                          <a:cs typeface="Arial" pitchFamily="34" charset="0"/>
                        </a:rPr>
                        <m:t>=</m:t>
                      </m:r>
                      <m:r>
                        <a:rPr lang="en-US" altLang="ko-KR" sz="1800" b="1" i="1">
                          <a:latin typeface="Cambria Math" panose="02040503050406030204" pitchFamily="18" charset="0"/>
                          <a:cs typeface="Arial" pitchFamily="34" charset="0"/>
                        </a:rPr>
                        <m:t>𝟑</m:t>
                      </m:r>
                      <m:r>
                        <a:rPr lang="en-US" altLang="ko-KR" sz="1800" b="1" i="1">
                          <a:latin typeface="Cambria Math" panose="02040503050406030204" pitchFamily="18" charset="0"/>
                          <a:cs typeface="Arial" pitchFamily="34" charset="0"/>
                        </a:rPr>
                        <m:t>𝒙</m:t>
                      </m:r>
                      <m:r>
                        <a:rPr lang="en-US" altLang="ko-KR" sz="1800" b="1" i="1">
                          <a:latin typeface="Cambria Math" panose="02040503050406030204" pitchFamily="18" charset="0"/>
                          <a:cs typeface="Arial" pitchFamily="34" charset="0"/>
                        </a:rPr>
                        <m:t>+</m:t>
                      </m:r>
                      <m:r>
                        <a:rPr lang="en-US" altLang="ko-KR" sz="1800" b="1" i="1">
                          <a:latin typeface="Cambria Math" panose="02040503050406030204" pitchFamily="18" charset="0"/>
                          <a:cs typeface="Arial" pitchFamily="34" charset="0"/>
                        </a:rPr>
                        <m:t>𝟒</m:t>
                      </m:r>
                    </m:oMath>
                  </m:oMathPara>
                </a14:m>
                <a:endParaRPr lang="en-US" altLang="ko-KR" sz="1800" b="1" dirty="0">
                  <a:cs typeface="Arial" pitchFamily="34" charset="0"/>
                </a:endParaRPr>
              </a:p>
              <a:p>
                <a:r>
                  <a:rPr lang="en-US" dirty="0"/>
                  <a:t>   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	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   =3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+4</m:t>
                    </m:r>
                  </m:oMath>
                </a14:m>
                <a:endParaRPr lang="en-US" b="0" dirty="0"/>
              </a:p>
              <a:p>
                <a:r>
                  <a:rPr lang="en-US" b="0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−4      =3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0" dirty="0"/>
              </a:p>
              <a:p>
                <a:endParaRPr lang="en-US" b="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7436DDA-3E4F-B4CA-4144-2078FA79B5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7849" y="2444148"/>
                <a:ext cx="3089858" cy="3312445"/>
              </a:xfrm>
              <a:prstGeom prst="rect">
                <a:avLst/>
              </a:prstGeom>
              <a:blipFill>
                <a:blip r:embed="rId7"/>
                <a:stretch>
                  <a:fillRect l="-1578" t="-1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8CCEA7A-354F-B836-A8C0-CAD37730071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0" y="0"/>
            <a:ext cx="5533568" cy="6858000"/>
          </a:xfrm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393E89-FFAD-AD57-8C38-F38A45BA022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9342" t="20158" r="49342" b="8920"/>
          <a:stretch/>
        </p:blipFill>
        <p:spPr>
          <a:xfrm>
            <a:off x="0" y="12269"/>
            <a:ext cx="5533568" cy="6795182"/>
          </a:xfrm>
          <a:prstGeom prst="rect">
            <a:avLst/>
          </a:prstGeom>
        </p:spPr>
      </p:pic>
      <p:sp>
        <p:nvSpPr>
          <p:cNvPr id="4" name="Folded Corner 1">
            <a:extLst>
              <a:ext uri="{FF2B5EF4-FFF2-40B4-BE49-F238E27FC236}">
                <a16:creationId xmlns:a16="http://schemas.microsoft.com/office/drawing/2014/main" id="{CFECB937-437C-DCF6-F7A9-B68AB18DA585}"/>
              </a:ext>
            </a:extLst>
          </p:cNvPr>
          <p:cNvSpPr/>
          <p:nvPr/>
        </p:nvSpPr>
        <p:spPr>
          <a:xfrm>
            <a:off x="3382013" y="82955"/>
            <a:ext cx="2151555" cy="406400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CONTOH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0D9865-8AA6-F88B-21D6-9DCF5F206AA9}"/>
              </a:ext>
            </a:extLst>
          </p:cNvPr>
          <p:cNvCxnSpPr/>
          <p:nvPr/>
        </p:nvCxnSpPr>
        <p:spPr>
          <a:xfrm flipV="1">
            <a:off x="1443143" y="1663547"/>
            <a:ext cx="3762351" cy="455277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5EE94C8-782E-7FF6-6B70-A184ECD13173}"/>
              </a:ext>
            </a:extLst>
          </p:cNvPr>
          <p:cNvCxnSpPr/>
          <p:nvPr/>
        </p:nvCxnSpPr>
        <p:spPr>
          <a:xfrm flipV="1">
            <a:off x="826265" y="4316465"/>
            <a:ext cx="4641532" cy="1742812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37DF5A39-E9F1-4F2B-18DF-79A4079BD20A}"/>
                  </a:ext>
                </a:extLst>
              </p:cNvPr>
              <p:cNvSpPr txBox="1"/>
              <p:nvPr/>
            </p:nvSpPr>
            <p:spPr>
              <a:xfrm>
                <a:off x="2865907" y="1138047"/>
                <a:ext cx="215155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+4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37DF5A39-E9F1-4F2B-18DF-79A4079BD2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907" y="1138047"/>
                <a:ext cx="2151555" cy="369332"/>
              </a:xfrm>
              <a:prstGeom prst="rect">
                <a:avLst/>
              </a:prstGeom>
              <a:blipFill>
                <a:blip r:embed="rId9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D7BCBFCE-BCE3-FA69-4200-4155B6C679E5}"/>
                  </a:ext>
                </a:extLst>
              </p:cNvPr>
              <p:cNvSpPr txBox="1"/>
              <p:nvPr/>
            </p:nvSpPr>
            <p:spPr>
              <a:xfrm>
                <a:off x="3700496" y="2769526"/>
                <a:ext cx="215155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D7BCBFCE-BCE3-FA69-4200-4155B6C679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0496" y="2769526"/>
                <a:ext cx="2151555" cy="369332"/>
              </a:xfrm>
              <a:prstGeom prst="rect">
                <a:avLst/>
              </a:prstGeom>
              <a:blipFill>
                <a:blip r:embed="rId10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AF7F3836-E43F-CA0E-F210-DD2E31BFF2BF}"/>
                  </a:ext>
                </a:extLst>
              </p:cNvPr>
              <p:cNvSpPr txBox="1"/>
              <p:nvPr/>
            </p:nvSpPr>
            <p:spPr>
              <a:xfrm>
                <a:off x="3343361" y="4905780"/>
                <a:ext cx="215155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AF7F3836-E43F-CA0E-F210-DD2E31BFF2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3361" y="4905780"/>
                <a:ext cx="2151555" cy="369332"/>
              </a:xfrm>
              <a:prstGeom prst="rect">
                <a:avLst/>
              </a:prstGeom>
              <a:blipFill>
                <a:blip r:embed="rId11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Speech Bubble: Rectangle with Corners Rounded 14">
                <a:extLst>
                  <a:ext uri="{FF2B5EF4-FFF2-40B4-BE49-F238E27FC236}">
                    <a16:creationId xmlns:a16="http://schemas.microsoft.com/office/drawing/2014/main" id="{2F72EF97-8144-ACE2-9E5B-F7E510BB43AE}"/>
                  </a:ext>
                </a:extLst>
              </p:cNvPr>
              <p:cNvSpPr/>
              <p:nvPr/>
            </p:nvSpPr>
            <p:spPr>
              <a:xfrm>
                <a:off x="4600773" y="5213674"/>
                <a:ext cx="2714152" cy="1212207"/>
              </a:xfrm>
              <a:prstGeom prst="wedgeRoundRectCallout">
                <a:avLst>
                  <a:gd name="adj1" fmla="val -59538"/>
                  <a:gd name="adj2" fmla="val -46250"/>
                  <a:gd name="adj3" fmla="val 16667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</a:rPr>
                  <a:t>adalah</a:t>
                </a:r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</a:rPr>
                  <a:t>pencerminan</a:t>
                </a:r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</a:rPr>
                  <a:t>terhadap</a:t>
                </a:r>
                <a:r>
                  <a:rPr lang="en-US" dirty="0">
                    <a:solidFill>
                      <a:schemeClr val="tx1"/>
                    </a:solidFill>
                  </a:rPr>
                  <a:t> garis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Speech Bubble: Rectangle with Corners Rounded 14">
                <a:extLst>
                  <a:ext uri="{FF2B5EF4-FFF2-40B4-BE49-F238E27FC236}">
                    <a16:creationId xmlns:a16="http://schemas.microsoft.com/office/drawing/2014/main" id="{2F72EF97-8144-ACE2-9E5B-F7E510BB43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0773" y="5213674"/>
                <a:ext cx="2714152" cy="1212207"/>
              </a:xfrm>
              <a:prstGeom prst="wedgeRoundRectCallout">
                <a:avLst>
                  <a:gd name="adj1" fmla="val -59538"/>
                  <a:gd name="adj2" fmla="val -46250"/>
                  <a:gd name="adj3" fmla="val 16667"/>
                </a:avLst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 Placeholder 9">
            <a:extLst>
              <a:ext uri="{FF2B5EF4-FFF2-40B4-BE49-F238E27FC236}">
                <a16:creationId xmlns:a16="http://schemas.microsoft.com/office/drawing/2014/main" id="{08DC77E6-462B-524E-D061-9BDD461FBC4F}"/>
              </a:ext>
            </a:extLst>
          </p:cNvPr>
          <p:cNvSpPr txBox="1">
            <a:spLocks/>
          </p:cNvSpPr>
          <p:nvPr/>
        </p:nvSpPr>
        <p:spPr>
          <a:xfrm>
            <a:off x="0" y="10410"/>
            <a:ext cx="1510603" cy="406399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0" dirty="0" err="1">
                <a:cs typeface="Arial" pitchFamily="34" charset="0"/>
              </a:rPr>
              <a:t>Grafik</a:t>
            </a:r>
            <a:r>
              <a:rPr lang="en-US" altLang="ko-KR" sz="2000" b="0" dirty="0">
                <a:cs typeface="Arial" pitchFamily="34" charset="0"/>
              </a:rPr>
              <a:t>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BD4B54-2114-A7B5-2CF9-CBF9EA97127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6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7" grpId="0"/>
      <p:bldP spid="5" grpId="0" animBg="1"/>
      <p:bldP spid="29" grpId="0"/>
      <p:bldP spid="31" grpId="0"/>
      <p:bldP spid="4" grpId="0" animBg="1"/>
      <p:bldP spid="33" grpId="0"/>
      <p:bldP spid="49" grpId="0"/>
      <p:bldP spid="48" grpId="0"/>
      <p:bldP spid="15" grpId="0" animBg="1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rapezoid 18"/>
          <p:cNvSpPr/>
          <p:nvPr/>
        </p:nvSpPr>
        <p:spPr>
          <a:xfrm rot="5400000">
            <a:off x="4735980" y="2896333"/>
            <a:ext cx="3648069" cy="2025104"/>
          </a:xfrm>
          <a:prstGeom prst="trapezoid">
            <a:avLst>
              <a:gd name="adj" fmla="val 72234"/>
            </a:avLst>
          </a:prstGeom>
          <a:gradFill>
            <a:gsLst>
              <a:gs pos="0">
                <a:schemeClr val="accent1">
                  <a:lumMod val="50000"/>
                  <a:lumOff val="50000"/>
                </a:schemeClr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>
                <a:solidFill>
                  <a:schemeClr val="accent1">
                    <a:lumMod val="75000"/>
                  </a:schemeClr>
                </a:solidFill>
              </a:rPr>
              <a:t>FUNGSI KOMPOSISI </a:t>
            </a:r>
            <a:r>
              <a:rPr lang="en-US" altLang="ko-KR" sz="3600" dirty="0">
                <a:solidFill>
                  <a:schemeClr val="accent2">
                    <a:lumMod val="75000"/>
                  </a:schemeClr>
                </a:solidFill>
              </a:rPr>
              <a:t>YANG MELIBATKAN </a:t>
            </a:r>
            <a:r>
              <a:rPr lang="en-US" altLang="ko-KR" sz="3600" dirty="0">
                <a:solidFill>
                  <a:schemeClr val="accent1">
                    <a:lumMod val="75000"/>
                  </a:schemeClr>
                </a:solidFill>
              </a:rPr>
              <a:t>FUNGSI INVERS </a:t>
            </a:r>
          </a:p>
        </p:txBody>
      </p:sp>
      <p:sp>
        <p:nvSpPr>
          <p:cNvPr id="5" name="Oval 4"/>
          <p:cNvSpPr/>
          <p:nvPr/>
        </p:nvSpPr>
        <p:spPr>
          <a:xfrm>
            <a:off x="6993468" y="3090431"/>
            <a:ext cx="1632181" cy="163218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grpSp>
        <p:nvGrpSpPr>
          <p:cNvPr id="14" name="Group 13"/>
          <p:cNvGrpSpPr/>
          <p:nvPr/>
        </p:nvGrpSpPr>
        <p:grpSpPr>
          <a:xfrm rot="3411746">
            <a:off x="7449809" y="3176008"/>
            <a:ext cx="640887" cy="1364931"/>
            <a:chOff x="6777274" y="1831284"/>
            <a:chExt cx="552841" cy="1177414"/>
          </a:xfrm>
        </p:grpSpPr>
        <p:grpSp>
          <p:nvGrpSpPr>
            <p:cNvPr id="15" name="Group 14"/>
            <p:cNvGrpSpPr/>
            <p:nvPr/>
          </p:nvGrpSpPr>
          <p:grpSpPr>
            <a:xfrm>
              <a:off x="6939980" y="1831284"/>
              <a:ext cx="385719" cy="718117"/>
              <a:chOff x="6783521" y="1654812"/>
              <a:chExt cx="726841" cy="1353205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6783521" y="1886618"/>
                <a:ext cx="726841" cy="1121399"/>
              </a:xfrm>
              <a:custGeom>
                <a:avLst/>
                <a:gdLst/>
                <a:ahLst/>
                <a:cxnLst/>
                <a:rect l="l" t="t" r="r" b="b"/>
                <a:pathLst>
                  <a:path w="726841" h="1121399">
                    <a:moveTo>
                      <a:pt x="236325" y="1049494"/>
                    </a:moveTo>
                    <a:lnTo>
                      <a:pt x="495287" y="1049494"/>
                    </a:lnTo>
                    <a:cubicBezTo>
                      <a:pt x="491080" y="1064561"/>
                      <a:pt x="487966" y="1079199"/>
                      <a:pt x="485273" y="1093187"/>
                    </a:cubicBezTo>
                    <a:lnTo>
                      <a:pt x="245258" y="1092728"/>
                    </a:lnTo>
                    <a:close/>
                    <a:moveTo>
                      <a:pt x="363421" y="203844"/>
                    </a:moveTo>
                    <a:cubicBezTo>
                      <a:pt x="401307" y="203844"/>
                      <a:pt x="432020" y="234557"/>
                      <a:pt x="432020" y="272443"/>
                    </a:cubicBezTo>
                    <a:cubicBezTo>
                      <a:pt x="432020" y="310329"/>
                      <a:pt x="401307" y="341042"/>
                      <a:pt x="363421" y="341042"/>
                    </a:cubicBezTo>
                    <a:cubicBezTo>
                      <a:pt x="325534" y="341042"/>
                      <a:pt x="294821" y="310329"/>
                      <a:pt x="294821" y="272443"/>
                    </a:cubicBezTo>
                    <a:cubicBezTo>
                      <a:pt x="294821" y="234557"/>
                      <a:pt x="325534" y="203844"/>
                      <a:pt x="363421" y="203844"/>
                    </a:cubicBezTo>
                    <a:close/>
                    <a:moveTo>
                      <a:pt x="363421" y="135244"/>
                    </a:moveTo>
                    <a:cubicBezTo>
                      <a:pt x="287648" y="135244"/>
                      <a:pt x="226222" y="196671"/>
                      <a:pt x="226222" y="272443"/>
                    </a:cubicBezTo>
                    <a:cubicBezTo>
                      <a:pt x="226222" y="348216"/>
                      <a:pt x="287648" y="409642"/>
                      <a:pt x="363421" y="409642"/>
                    </a:cubicBezTo>
                    <a:cubicBezTo>
                      <a:pt x="439193" y="409642"/>
                      <a:pt x="500619" y="348216"/>
                      <a:pt x="500619" y="272443"/>
                    </a:cubicBezTo>
                    <a:cubicBezTo>
                      <a:pt x="500619" y="196671"/>
                      <a:pt x="439193" y="135244"/>
                      <a:pt x="363421" y="135244"/>
                    </a:cubicBezTo>
                    <a:close/>
                    <a:moveTo>
                      <a:pt x="196200" y="0"/>
                    </a:moveTo>
                    <a:cubicBezTo>
                      <a:pt x="300307" y="58658"/>
                      <a:pt x="427219" y="59450"/>
                      <a:pt x="531959" y="2129"/>
                    </a:cubicBezTo>
                    <a:cubicBezTo>
                      <a:pt x="645195" y="251105"/>
                      <a:pt x="615578" y="521951"/>
                      <a:pt x="565642" y="749813"/>
                    </a:cubicBezTo>
                    <a:lnTo>
                      <a:pt x="726841" y="904479"/>
                    </a:lnTo>
                    <a:lnTo>
                      <a:pt x="700460" y="1113326"/>
                    </a:lnTo>
                    <a:lnTo>
                      <a:pt x="510728" y="982128"/>
                    </a:lnTo>
                    <a:lnTo>
                      <a:pt x="503274" y="1014651"/>
                    </a:lnTo>
                    <a:lnTo>
                      <a:pt x="228241" y="1014651"/>
                    </a:lnTo>
                    <a:cubicBezTo>
                      <a:pt x="226194" y="1005458"/>
                      <a:pt x="223902" y="996068"/>
                      <a:pt x="221524" y="986461"/>
                    </a:cubicBezTo>
                    <a:lnTo>
                      <a:pt x="26381" y="1121399"/>
                    </a:lnTo>
                    <a:lnTo>
                      <a:pt x="0" y="912552"/>
                    </a:lnTo>
                    <a:lnTo>
                      <a:pt x="162681" y="756465"/>
                    </a:lnTo>
                    <a:lnTo>
                      <a:pt x="163137" y="757906"/>
                    </a:lnTo>
                    <a:lnTo>
                      <a:pt x="165881" y="748957"/>
                    </a:lnTo>
                    <a:cubicBezTo>
                      <a:pt x="117348" y="521774"/>
                      <a:pt x="87568" y="246912"/>
                      <a:pt x="1962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6997804" y="1654812"/>
                <a:ext cx="298274" cy="244742"/>
              </a:xfrm>
              <a:custGeom>
                <a:avLst/>
                <a:gdLst/>
                <a:ahLst/>
                <a:cxnLst/>
                <a:rect l="l" t="t" r="r" b="b"/>
                <a:pathLst>
                  <a:path w="298274" h="244742">
                    <a:moveTo>
                      <a:pt x="147328" y="0"/>
                    </a:moveTo>
                    <a:cubicBezTo>
                      <a:pt x="212319" y="65590"/>
                      <a:pt x="261867" y="134854"/>
                      <a:pt x="298274" y="206570"/>
                    </a:cubicBezTo>
                    <a:cubicBezTo>
                      <a:pt x="205418" y="258299"/>
                      <a:pt x="92251" y="257374"/>
                      <a:pt x="0" y="204273"/>
                    </a:cubicBezTo>
                    <a:cubicBezTo>
                      <a:pt x="35363" y="132633"/>
                      <a:pt x="83678" y="64016"/>
                      <a:pt x="1473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</p:grpSp>
        <p:sp>
          <p:nvSpPr>
            <p:cNvPr id="16" name="Freeform 15"/>
            <p:cNvSpPr/>
            <p:nvPr/>
          </p:nvSpPr>
          <p:spPr>
            <a:xfrm>
              <a:off x="6777274" y="2572267"/>
              <a:ext cx="552841" cy="436431"/>
            </a:xfrm>
            <a:custGeom>
              <a:avLst/>
              <a:gdLst/>
              <a:ahLst/>
              <a:cxnLst/>
              <a:rect l="l" t="t" r="r" b="b"/>
              <a:pathLst>
                <a:path w="935319" h="738371">
                  <a:moveTo>
                    <a:pt x="570246" y="5904"/>
                  </a:moveTo>
                  <a:cubicBezTo>
                    <a:pt x="462283" y="64891"/>
                    <a:pt x="426421" y="317189"/>
                    <a:pt x="649701" y="474399"/>
                  </a:cubicBezTo>
                  <a:cubicBezTo>
                    <a:pt x="593836" y="327977"/>
                    <a:pt x="630970" y="255746"/>
                    <a:pt x="667057" y="182470"/>
                  </a:cubicBezTo>
                  <a:cubicBezTo>
                    <a:pt x="667659" y="219721"/>
                    <a:pt x="629598" y="299814"/>
                    <a:pt x="723199" y="346469"/>
                  </a:cubicBezTo>
                  <a:cubicBezTo>
                    <a:pt x="679394" y="206128"/>
                    <a:pt x="864427" y="161920"/>
                    <a:pt x="670152" y="6949"/>
                  </a:cubicBezTo>
                  <a:cubicBezTo>
                    <a:pt x="951156" y="47548"/>
                    <a:pt x="868526" y="190548"/>
                    <a:pt x="935319" y="334595"/>
                  </a:cubicBezTo>
                  <a:cubicBezTo>
                    <a:pt x="886447" y="343095"/>
                    <a:pt x="815632" y="212619"/>
                    <a:pt x="831546" y="274410"/>
                  </a:cubicBezTo>
                  <a:cubicBezTo>
                    <a:pt x="915063" y="518579"/>
                    <a:pt x="665249" y="525551"/>
                    <a:pt x="744586" y="738371"/>
                  </a:cubicBezTo>
                  <a:cubicBezTo>
                    <a:pt x="498005" y="724435"/>
                    <a:pt x="570128" y="495242"/>
                    <a:pt x="454164" y="439509"/>
                  </a:cubicBezTo>
                  <a:cubicBezTo>
                    <a:pt x="422689" y="433882"/>
                    <a:pt x="384944" y="459601"/>
                    <a:pt x="454829" y="574141"/>
                  </a:cubicBezTo>
                  <a:cubicBezTo>
                    <a:pt x="47812" y="270832"/>
                    <a:pt x="333584" y="22904"/>
                    <a:pt x="570246" y="5904"/>
                  </a:cubicBezTo>
                  <a:close/>
                  <a:moveTo>
                    <a:pt x="0" y="0"/>
                  </a:moveTo>
                  <a:lnTo>
                    <a:pt x="9284" y="0"/>
                  </a:lnTo>
                  <a:lnTo>
                    <a:pt x="746" y="59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10" name="Oval 9"/>
          <p:cNvSpPr/>
          <p:nvPr/>
        </p:nvSpPr>
        <p:spPr>
          <a:xfrm>
            <a:off x="920844" y="1927525"/>
            <a:ext cx="616128" cy="6161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0" name="Oval 19"/>
          <p:cNvSpPr/>
          <p:nvPr/>
        </p:nvSpPr>
        <p:spPr>
          <a:xfrm>
            <a:off x="1923467" y="1927525"/>
            <a:ext cx="616128" cy="6161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1" name="Oval 20"/>
          <p:cNvSpPr/>
          <p:nvPr/>
        </p:nvSpPr>
        <p:spPr>
          <a:xfrm>
            <a:off x="2926089" y="1927525"/>
            <a:ext cx="616128" cy="6161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2" name="Oval 21"/>
          <p:cNvSpPr/>
          <p:nvPr/>
        </p:nvSpPr>
        <p:spPr>
          <a:xfrm>
            <a:off x="3928712" y="1927525"/>
            <a:ext cx="616128" cy="6161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3" name="Oval 22"/>
          <p:cNvSpPr/>
          <p:nvPr/>
        </p:nvSpPr>
        <p:spPr>
          <a:xfrm>
            <a:off x="4931335" y="1927525"/>
            <a:ext cx="616128" cy="6161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9" name="TextBox 28"/>
          <p:cNvSpPr txBox="1"/>
          <p:nvPr/>
        </p:nvSpPr>
        <p:spPr>
          <a:xfrm rot="16200000">
            <a:off x="-352288" y="4030433"/>
            <a:ext cx="316239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867" b="1" dirty="0">
                <a:solidFill>
                  <a:schemeClr val="bg1"/>
                </a:solidFill>
                <a:cs typeface="Arial" pitchFamily="34" charset="0"/>
              </a:rPr>
              <a:t>Add Contents Title</a:t>
            </a:r>
            <a:endParaRPr lang="ko-KR" altLang="en-US" sz="1867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1652957" y="4030436"/>
            <a:ext cx="316239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867" b="1" dirty="0">
                <a:solidFill>
                  <a:schemeClr val="bg1"/>
                </a:solidFill>
                <a:cs typeface="Arial" pitchFamily="34" charset="0"/>
              </a:rPr>
              <a:t>Add Contents Title</a:t>
            </a:r>
            <a:endParaRPr lang="ko-KR" altLang="en-US" sz="1867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 rot="16200000">
            <a:off x="3658203" y="4030439"/>
            <a:ext cx="316239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867" b="1" dirty="0">
                <a:solidFill>
                  <a:schemeClr val="bg1"/>
                </a:solidFill>
                <a:cs typeface="Arial" pitchFamily="34" charset="0"/>
              </a:rPr>
              <a:t>Add Contents Title</a:t>
            </a:r>
            <a:endParaRPr lang="ko-KR" altLang="en-US" sz="1867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4" name="Content Placeholder 6">
            <a:extLst>
              <a:ext uri="{FF2B5EF4-FFF2-40B4-BE49-F238E27FC236}">
                <a16:creationId xmlns:a16="http://schemas.microsoft.com/office/drawing/2014/main" id="{A9EC7A6E-C9C5-49C0-53C9-A8645969FACD}"/>
              </a:ext>
            </a:extLst>
          </p:cNvPr>
          <p:cNvSpPr txBox="1">
            <a:spLocks/>
          </p:cNvSpPr>
          <p:nvPr/>
        </p:nvSpPr>
        <p:spPr>
          <a:xfrm>
            <a:off x="8579808" y="1872721"/>
            <a:ext cx="3525618" cy="2033800"/>
          </a:xfrm>
          <a:prstGeom prst="rect">
            <a:avLst/>
          </a:prstGeom>
          <a:noFill/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 err="1"/>
              <a:t>Tentukan</a:t>
            </a:r>
            <a:r>
              <a:rPr lang="en-US" sz="2000" dirty="0"/>
              <a:t> </a:t>
            </a:r>
            <a:r>
              <a:rPr lang="en-US" sz="2000" dirty="0" err="1"/>
              <a:t>fungsi</a:t>
            </a:r>
            <a:r>
              <a:rPr lang="en-US" sz="2000" dirty="0"/>
              <a:t> </a:t>
            </a:r>
            <a:r>
              <a:rPr lang="en-US" sz="2000" dirty="0" err="1"/>
              <a:t>komposisinya</a:t>
            </a:r>
            <a:r>
              <a:rPr lang="en-US" sz="2000" dirty="0"/>
              <a:t> </a:t>
            </a:r>
            <a:r>
              <a:rPr lang="en-US" sz="2000" dirty="0" err="1"/>
              <a:t>terlebih</a:t>
            </a:r>
            <a:r>
              <a:rPr lang="en-US" sz="2000" dirty="0"/>
              <a:t> </a:t>
            </a:r>
            <a:r>
              <a:rPr lang="en-US" sz="2000" dirty="0" err="1"/>
              <a:t>dahulu</a:t>
            </a:r>
            <a:r>
              <a:rPr lang="en-US" sz="2000" dirty="0"/>
              <a:t>, </a:t>
            </a:r>
            <a:r>
              <a:rPr lang="en-US" sz="2000" dirty="0" err="1"/>
              <a:t>kemudia</a:t>
            </a:r>
            <a:r>
              <a:rPr lang="en-US" sz="2000" dirty="0"/>
              <a:t> </a:t>
            </a:r>
            <a:r>
              <a:rPr lang="en-US" sz="2000" dirty="0" err="1"/>
              <a:t>masukkan</a:t>
            </a:r>
            <a:r>
              <a:rPr lang="en-US" sz="2000" dirty="0"/>
              <a:t> </a:t>
            </a:r>
            <a:r>
              <a:rPr lang="en-US" sz="2000" dirty="0" err="1"/>
              <a:t>nilai</a:t>
            </a:r>
            <a:r>
              <a:rPr lang="en-US" sz="2000" dirty="0"/>
              <a:t> </a:t>
            </a:r>
            <a:r>
              <a:rPr lang="en-US" sz="2000" dirty="0" err="1"/>
              <a:t>variabel</a:t>
            </a:r>
            <a:r>
              <a:rPr lang="en-US" sz="2000" dirty="0"/>
              <a:t> </a:t>
            </a:r>
            <a:r>
              <a:rPr lang="en-US" sz="2000" dirty="0" err="1"/>
              <a:t>ke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fungsi</a:t>
            </a:r>
            <a:r>
              <a:rPr lang="en-US" sz="2000" dirty="0"/>
              <a:t> </a:t>
            </a:r>
            <a:r>
              <a:rPr lang="en-US" sz="2000" dirty="0" err="1"/>
              <a:t>komposisi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memasukkan</a:t>
            </a:r>
            <a:r>
              <a:rPr lang="en-US" sz="2000" dirty="0"/>
              <a:t> </a:t>
            </a:r>
            <a:r>
              <a:rPr lang="en-US" sz="2000" dirty="0" err="1"/>
              <a:t>nilai</a:t>
            </a:r>
            <a:r>
              <a:rPr lang="en-US" sz="2000" dirty="0"/>
              <a:t> variable </a:t>
            </a:r>
            <a:r>
              <a:rPr lang="en-US" sz="2000" dirty="0" err="1"/>
              <a:t>ke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fungsi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berurutan</a:t>
            </a:r>
            <a:r>
              <a:rPr lang="en-US" sz="2000" dirty="0"/>
              <a:t>.</a:t>
            </a:r>
            <a:endParaRPr lang="id-ID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37BB5B1-1DE6-A2F4-0752-30CE5D292862}"/>
                  </a:ext>
                </a:extLst>
              </p:cNvPr>
              <p:cNvSpPr txBox="1"/>
              <p:nvPr/>
            </p:nvSpPr>
            <p:spPr>
              <a:xfrm>
                <a:off x="8575189" y="5016992"/>
                <a:ext cx="3597285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800" b="1" dirty="0"/>
                  <a:t>Diketahui </a:t>
                </a:r>
                <a14:m>
                  <m:oMath xmlns:m="http://schemas.openxmlformats.org/officeDocument/2006/math"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𝒇</m:t>
                    </m:r>
                    <m:d>
                      <m:d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sz="1800" b="1" dirty="0"/>
                  <a:t> dan </a:t>
                </a:r>
                <a14:m>
                  <m:oMath xmlns:m="http://schemas.openxmlformats.org/officeDocument/2006/math"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𝒈</m:t>
                    </m:r>
                    <m:d>
                      <m:d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1800" b="1" dirty="0"/>
                  <a:t>.</a:t>
                </a:r>
              </a:p>
              <a:p>
                <a:r>
                  <a:rPr lang="en-US" sz="1800" b="1" dirty="0"/>
                  <a:t> </a:t>
                </a:r>
                <a:r>
                  <a:rPr lang="en-US" sz="1800" b="1" dirty="0" err="1"/>
                  <a:t>Tentukan</a:t>
                </a:r>
                <a:r>
                  <a:rPr lang="en-US" sz="1800" b="1" dirty="0"/>
                  <a:t> </a:t>
                </a:r>
                <a:r>
                  <a:rPr lang="en-US" sz="1800" b="1" dirty="0" err="1"/>
                  <a:t>nilai</a:t>
                </a:r>
                <a:r>
                  <a:rPr lang="en-US" sz="1800" b="1" dirty="0"/>
                  <a:t> </a:t>
                </a:r>
                <a:r>
                  <a:rPr lang="en-US" sz="1800" b="1" dirty="0" err="1"/>
                  <a:t>dari</a:t>
                </a:r>
                <a:r>
                  <a:rPr lang="en-US" sz="1800" b="1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𝒇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∘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e>
                    </m:d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37BB5B1-1DE6-A2F4-0752-30CE5D2928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5189" y="5016992"/>
                <a:ext cx="3597285" cy="923330"/>
              </a:xfrm>
              <a:prstGeom prst="rect">
                <a:avLst/>
              </a:prstGeom>
              <a:blipFill>
                <a:blip r:embed="rId2"/>
                <a:stretch>
                  <a:fillRect l="-1525" t="-3974" b="-9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Folded Corner 1">
            <a:extLst>
              <a:ext uri="{FF2B5EF4-FFF2-40B4-BE49-F238E27FC236}">
                <a16:creationId xmlns:a16="http://schemas.microsoft.com/office/drawing/2014/main" id="{2BD67578-9806-0EFB-6110-E0C10C95F258}"/>
              </a:ext>
            </a:extLst>
          </p:cNvPr>
          <p:cNvSpPr/>
          <p:nvPr/>
        </p:nvSpPr>
        <p:spPr>
          <a:xfrm>
            <a:off x="9147675" y="4296671"/>
            <a:ext cx="2151555" cy="406400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CONTOH </a:t>
            </a:r>
          </a:p>
        </p:txBody>
      </p:sp>
      <p:sp>
        <p:nvSpPr>
          <p:cNvPr id="39" name="Folded Corner 1">
            <a:extLst>
              <a:ext uri="{FF2B5EF4-FFF2-40B4-BE49-F238E27FC236}">
                <a16:creationId xmlns:a16="http://schemas.microsoft.com/office/drawing/2014/main" id="{A8989045-28AD-8F9D-AEC8-29E6660604A6}"/>
              </a:ext>
            </a:extLst>
          </p:cNvPr>
          <p:cNvSpPr/>
          <p:nvPr/>
        </p:nvSpPr>
        <p:spPr>
          <a:xfrm>
            <a:off x="153129" y="1071003"/>
            <a:ext cx="2151555" cy="406400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PENYELESAIAN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6C6BD27-8B55-F106-F9A1-4CDB9DB5D897}"/>
                  </a:ext>
                </a:extLst>
              </p:cNvPr>
              <p:cNvSpPr txBox="1"/>
              <p:nvPr/>
            </p:nvSpPr>
            <p:spPr>
              <a:xfrm>
                <a:off x="146662" y="1769277"/>
                <a:ext cx="3504656" cy="9589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Misalkan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, </a:t>
                </a:r>
                <a:r>
                  <a:rPr lang="en-US" dirty="0" err="1"/>
                  <a:t>maka</a:t>
                </a:r>
                <a:r>
                  <a:rPr lang="en-US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6C6BD27-8B55-F106-F9A1-4CDB9DB5D8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662" y="1769277"/>
                <a:ext cx="3504656" cy="958980"/>
              </a:xfrm>
              <a:prstGeom prst="rect">
                <a:avLst/>
              </a:prstGeom>
              <a:blipFill>
                <a:blip r:embed="rId3"/>
                <a:stretch>
                  <a:fillRect l="-1391" t="-3165" b="-1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95CB715-B17C-CAE5-FCDF-F4FDB25473B2}"/>
                  </a:ext>
                </a:extLst>
              </p:cNvPr>
              <p:cNvSpPr txBox="1"/>
              <p:nvPr/>
            </p:nvSpPr>
            <p:spPr>
              <a:xfrm>
                <a:off x="307279" y="2832436"/>
                <a:ext cx="2151555" cy="30498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Sehingga,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sz="1800" b="0" i="1" smtClean="0">
                          <a:latin typeface="Cambria Math" panose="02040503050406030204" pitchFamily="18" charset="0"/>
                          <a:cs typeface="Arial" pitchFamily="34" charset="0"/>
                        </a:rPr>
                        <m:t>𝑔</m:t>
                      </m:r>
                      <m:d>
                        <m:dPr>
                          <m:ctrlPr>
                            <a:rPr lang="en-US" altLang="ko-KR" sz="1800" b="1" i="1">
                              <a:latin typeface="Cambria Math" panose="02040503050406030204" pitchFamily="18" charset="0"/>
                              <a:cs typeface="Arial" pitchFamily="34" charset="0"/>
                            </a:rPr>
                          </m:ctrlPr>
                        </m:dPr>
                        <m:e>
                          <m:r>
                            <a:rPr lang="en-US" altLang="ko-KR" sz="1800" b="1" i="1"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𝒙</m:t>
                          </m:r>
                        </m:e>
                      </m:d>
                      <m:r>
                        <a:rPr lang="en-US" altLang="ko-KR" sz="1800" b="1" i="1" smtClean="0">
                          <a:latin typeface="Cambria Math" panose="02040503050406030204" pitchFamily="18" charset="0"/>
                          <a:cs typeface="Arial" pitchFamily="34" charset="0"/>
                        </a:rPr>
                        <m:t>       </m:t>
                      </m:r>
                      <m:r>
                        <a:rPr lang="en-US" altLang="ko-KR" sz="1800" i="1">
                          <a:latin typeface="Cambria Math" panose="02040503050406030204" pitchFamily="18" charset="0"/>
                          <a:cs typeface="Arial" pitchFamily="34" charset="0"/>
                        </a:rPr>
                        <m:t>=</m:t>
                      </m:r>
                      <m:r>
                        <a:rPr lang="en-US" altLang="ko-KR" sz="1800" b="0" i="1" smtClean="0">
                          <a:latin typeface="Cambria Math" panose="02040503050406030204" pitchFamily="18" charset="0"/>
                          <a:cs typeface="Arial" pitchFamily="34" charset="0"/>
                        </a:rPr>
                        <m:t>5−2</m:t>
                      </m:r>
                      <m:r>
                        <a:rPr lang="en-US" altLang="ko-KR" sz="1800" b="0" i="1" smtClean="0">
                          <a:latin typeface="Cambria Math" panose="02040503050406030204" pitchFamily="18" charset="0"/>
                          <a:cs typeface="Arial" pitchFamily="34" charset="0"/>
                        </a:rPr>
                        <m:t>𝑥</m:t>
                      </m:r>
                    </m:oMath>
                  </m:oMathPara>
                </a14:m>
                <a:endParaRPr lang="en-US" altLang="ko-KR" sz="1800" dirty="0">
                  <a:cs typeface="Arial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     =5−2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  =5−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    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5−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95CB715-B17C-CAE5-FCDF-F4FDB25473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279" y="2832436"/>
                <a:ext cx="2151555" cy="3049874"/>
              </a:xfrm>
              <a:prstGeom prst="rect">
                <a:avLst/>
              </a:prstGeom>
              <a:blipFill>
                <a:blip r:embed="rId4"/>
                <a:stretch>
                  <a:fillRect l="-2266" t="-12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5464147F-5202-96B8-84A9-5998DB471DA6}"/>
                  </a:ext>
                </a:extLst>
              </p:cNvPr>
              <p:cNvSpPr txBox="1"/>
              <p:nvPr/>
            </p:nvSpPr>
            <p:spPr>
              <a:xfrm>
                <a:off x="2211966" y="1892847"/>
                <a:ext cx="3955931" cy="22004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𝒇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∘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</m:d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b="0" dirty="0"/>
              </a:p>
              <a:p>
                <a:r>
                  <a:rPr lang="en-US" dirty="0"/>
                  <a:t>		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3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+4</m:t>
                    </m:r>
                  </m:oMath>
                </a14:m>
                <a:endParaRPr lang="en-US" b="0" dirty="0"/>
              </a:p>
              <a:p>
                <a:r>
                  <a:rPr lang="en-US" dirty="0"/>
                  <a:t>		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3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5−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+4</m:t>
                    </m:r>
                  </m:oMath>
                </a14:m>
                <a:endParaRPr lang="en-US" b="0" dirty="0"/>
              </a:p>
              <a:p>
                <a:r>
                  <a:rPr lang="en-US" dirty="0"/>
                  <a:t>		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15−3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b="0" dirty="0"/>
              </a:p>
              <a:p>
                <a:r>
                  <a:rPr lang="en-US" dirty="0"/>
                  <a:t>		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23−3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b="0" dirty="0"/>
              </a:p>
              <a:p>
                <a:endParaRPr lang="en-US" b="0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5464147F-5202-96B8-84A9-5998DB471D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1966" y="1892847"/>
                <a:ext cx="3955931" cy="220041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351A09C-CF04-B721-DE49-51C0A5B3DE49}"/>
                  </a:ext>
                </a:extLst>
              </p:cNvPr>
              <p:cNvSpPr txBox="1"/>
              <p:nvPr/>
            </p:nvSpPr>
            <p:spPr>
              <a:xfrm>
                <a:off x="2926089" y="4036254"/>
                <a:ext cx="4010526" cy="24437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Cambria Math" panose="02040503050406030204" pitchFamily="18" charset="0"/>
                  </a:rPr>
                  <a:t>Untuk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dirty="0">
                    <a:latin typeface="Cambria Math" panose="02040503050406030204" pitchFamily="18" charset="0"/>
                  </a:rPr>
                  <a:t>, </a:t>
                </a:r>
                <a:r>
                  <a:rPr lang="en-US" dirty="0" err="1">
                    <a:latin typeface="Cambria Math" panose="02040503050406030204" pitchFamily="18" charset="0"/>
                  </a:rPr>
                  <a:t>diperoleh</a:t>
                </a:r>
                <a:r>
                  <a:rPr lang="en-US" dirty="0">
                    <a:latin typeface="Cambria Math" panose="02040503050406030204" pitchFamily="18" charset="0"/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∘</m:t>
                          </m:r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</m:d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23−3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∘</m:t>
                          </m:r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</m:d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23−3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.2</m:t>
                          </m:r>
                        </m:num>
                        <m:den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∘</m:t>
                          </m:r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</m:d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23−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∘</m:t>
                          </m:r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</m:d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num>
                        <m:den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351A09C-CF04-B721-DE49-51C0A5B3DE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6089" y="4036254"/>
                <a:ext cx="4010526" cy="2443746"/>
              </a:xfrm>
              <a:prstGeom prst="rect">
                <a:avLst/>
              </a:prstGeom>
              <a:blipFill>
                <a:blip r:embed="rId6"/>
                <a:stretch>
                  <a:fillRect l="-1216" t="-14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EA22F8E-0251-6E28-D813-6D14C1C51D2E}"/>
              </a:ext>
            </a:extLst>
          </p:cNvPr>
          <p:cNvCxnSpPr/>
          <p:nvPr/>
        </p:nvCxnSpPr>
        <p:spPr>
          <a:xfrm>
            <a:off x="2788313" y="1572818"/>
            <a:ext cx="0" cy="477023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>
            <a:extLst>
              <a:ext uri="{FF2B5EF4-FFF2-40B4-BE49-F238E27FC236}">
                <a16:creationId xmlns:a16="http://schemas.microsoft.com/office/drawing/2014/main" id="{40573D0A-5F86-C9FD-0833-0B0C144D8A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3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4" grpId="0"/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BD4B54-2114-A7B5-2CF9-CBF9EA971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38933A7-47DA-EBAA-984E-6237FBBF6B0B}"/>
              </a:ext>
            </a:extLst>
          </p:cNvPr>
          <p:cNvSpPr txBox="1"/>
          <p:nvPr/>
        </p:nvSpPr>
        <p:spPr>
          <a:xfrm>
            <a:off x="5639344" y="1513372"/>
            <a:ext cx="94101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 Placeholder 2">
                <a:extLst>
                  <a:ext uri="{FF2B5EF4-FFF2-40B4-BE49-F238E27FC236}">
                    <a16:creationId xmlns:a16="http://schemas.microsoft.com/office/drawing/2014/main" id="{BE7ED10F-4855-55C1-7C33-8E971BE3D64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39344" y="1098458"/>
                <a:ext cx="6446880" cy="2716748"/>
              </a:xfrm>
              <a:prstGeom prst="rect">
                <a:avLst/>
              </a:prstGeom>
            </p:spPr>
            <p:txBody>
              <a:bodyPr anchor="t"/>
              <a:lstStyle>
                <a:lvl1pPr marL="0" indent="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None/>
                  <a:defRPr sz="1200" b="1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en-US" altLang="ko-KR" sz="2000" b="0" dirty="0">
                    <a:cs typeface="Arial" pitchFamily="34" charset="0"/>
                  </a:rPr>
                  <a:t>Saat </a:t>
                </a:r>
                <a:r>
                  <a:rPr lang="en-US" altLang="ko-KR" sz="2000" b="0" dirty="0" err="1">
                    <a:cs typeface="Arial" pitchFamily="34" charset="0"/>
                  </a:rPr>
                  <a:t>suatu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permukaan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besi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berkarat</a:t>
                </a:r>
                <a:r>
                  <a:rPr lang="en-US" altLang="ko-KR" sz="2000" b="0" dirty="0">
                    <a:cs typeface="Arial" pitchFamily="34" charset="0"/>
                  </a:rPr>
                  <a:t>, </a:t>
                </a:r>
                <a:r>
                  <a:rPr lang="en-US" altLang="ko-KR" sz="2000" b="0" dirty="0" err="1">
                    <a:cs typeface="Arial" pitchFamily="34" charset="0"/>
                  </a:rPr>
                  <a:t>pertambahan</a:t>
                </a:r>
                <a:r>
                  <a:rPr lang="en-US" altLang="ko-KR" sz="2000" b="0" dirty="0">
                    <a:cs typeface="Arial" pitchFamily="34" charset="0"/>
                  </a:rPr>
                  <a:t> area yang </a:t>
                </a:r>
                <a:r>
                  <a:rPr lang="en-US" altLang="ko-KR" sz="2000" b="0" dirty="0" err="1">
                    <a:cs typeface="Arial" pitchFamily="34" charset="0"/>
                  </a:rPr>
                  <a:t>terkena</a:t>
                </a:r>
                <a:r>
                  <a:rPr lang="en-US" altLang="ko-KR" sz="2000" b="0" dirty="0">
                    <a:cs typeface="Arial" pitchFamily="34" charset="0"/>
                  </a:rPr>
                  <a:t> karat </a:t>
                </a:r>
                <a:r>
                  <a:rPr lang="en-US" altLang="ko-KR" sz="2000" b="0" dirty="0" err="1">
                    <a:cs typeface="Arial" pitchFamily="34" charset="0"/>
                  </a:rPr>
                  <a:t>cenderung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melingkar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seperti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gambar</a:t>
                </a:r>
                <a:r>
                  <a:rPr lang="en-US" altLang="ko-KR" sz="2000" b="0" dirty="0">
                    <a:cs typeface="Arial" pitchFamily="34" charset="0"/>
                  </a:rPr>
                  <a:t> di </a:t>
                </a:r>
                <a:r>
                  <a:rPr lang="en-US" altLang="ko-KR" sz="2000" b="0" dirty="0" err="1">
                    <a:cs typeface="Arial" pitchFamily="34" charset="0"/>
                  </a:rPr>
                  <a:t>samping</a:t>
                </a:r>
                <a:r>
                  <a:rPr lang="en-US" altLang="ko-KR" sz="2000" b="0" dirty="0">
                    <a:cs typeface="Arial" pitchFamily="34" charset="0"/>
                  </a:rPr>
                  <a:t>. Jika </a:t>
                </a:r>
                <a:r>
                  <a:rPr lang="en-US" altLang="ko-KR" sz="2000" b="0" dirty="0" err="1">
                    <a:cs typeface="Arial" pitchFamily="34" charset="0"/>
                  </a:rPr>
                  <a:t>tidak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segera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ditangani</a:t>
                </a:r>
                <a:r>
                  <a:rPr lang="en-US" altLang="ko-KR" sz="2000" b="0" dirty="0">
                    <a:cs typeface="Arial" pitchFamily="34" charset="0"/>
                  </a:rPr>
                  <a:t>, </a:t>
                </a:r>
                <a:r>
                  <a:rPr lang="en-US" altLang="ko-KR" sz="2000" b="0" dirty="0" err="1">
                    <a:cs typeface="Arial" pitchFamily="34" charset="0"/>
                  </a:rPr>
                  <a:t>akan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menyebabkan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permukaan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besi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menjadi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keropos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atau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bahkan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berlubang</a:t>
                </a:r>
                <a:r>
                  <a:rPr lang="en-US" altLang="ko-KR" sz="2000" b="0" dirty="0">
                    <a:cs typeface="Arial" pitchFamily="34" charset="0"/>
                  </a:rPr>
                  <a:t>. </a:t>
                </a:r>
                <a:r>
                  <a:rPr lang="en-US" altLang="ko-KR" sz="2000" b="0" dirty="0" err="1">
                    <a:cs typeface="Arial" pitchFamily="34" charset="0"/>
                  </a:rPr>
                  <a:t>Misalkan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berdasarkan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hasil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pengamatan</a:t>
                </a:r>
                <a:r>
                  <a:rPr lang="en-US" altLang="ko-KR" sz="2000" b="0" dirty="0">
                    <a:cs typeface="Arial" pitchFamily="34" charset="0"/>
                  </a:rPr>
                  <a:t>, </a:t>
                </a:r>
                <a:r>
                  <a:rPr lang="en-US" altLang="ko-KR" sz="2000" b="0" dirty="0" err="1">
                    <a:cs typeface="Arial" pitchFamily="34" charset="0"/>
                  </a:rPr>
                  <a:t>satu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noktah</a:t>
                </a:r>
                <a:r>
                  <a:rPr lang="en-US" altLang="ko-KR" sz="2000" b="0" dirty="0">
                    <a:cs typeface="Arial" pitchFamily="34" charset="0"/>
                  </a:rPr>
                  <a:t> karat di </a:t>
                </a:r>
                <a:r>
                  <a:rPr lang="en-US" altLang="ko-KR" sz="2000" b="0" dirty="0" err="1">
                    <a:cs typeface="Arial" pitchFamily="34" charset="0"/>
                  </a:rPr>
                  <a:t>suatu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permukaan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besi</a:t>
                </a:r>
                <a:r>
                  <a:rPr lang="en-US" altLang="ko-KR" sz="2000" b="0" dirty="0">
                    <a:cs typeface="Arial" pitchFamily="34" charset="0"/>
                  </a:rPr>
                  <a:t>, </a:t>
                </a:r>
                <a:r>
                  <a:rPr lang="en-US" altLang="ko-KR" sz="2000" b="0" dirty="0" err="1">
                    <a:cs typeface="Arial" pitchFamily="34" charset="0"/>
                  </a:rPr>
                  <a:t>diameternya</a:t>
                </a:r>
                <a:r>
                  <a:rPr lang="en-US" altLang="ko-KR" sz="2000" b="0" dirty="0">
                    <a:cs typeface="Arial" pitchFamily="34" charset="0"/>
                  </a:rPr>
                  <a:t> (</a:t>
                </a:r>
                <a:r>
                  <a:rPr lang="en-US" altLang="ko-KR" sz="2000" b="0" dirty="0" err="1">
                    <a:cs typeface="Arial" pitchFamily="34" charset="0"/>
                  </a:rPr>
                  <a:t>dalam</a:t>
                </a:r>
                <a:r>
                  <a:rPr lang="en-US" altLang="ko-KR" sz="2000" b="0" dirty="0">
                    <a:cs typeface="Arial" pitchFamily="34" charset="0"/>
                  </a:rPr>
                  <a:t> cm) </a:t>
                </a:r>
                <a:r>
                  <a:rPr lang="en-US" altLang="ko-KR" sz="2000" b="0" dirty="0" err="1">
                    <a:cs typeface="Arial" pitchFamily="34" charset="0"/>
                  </a:rPr>
                  <a:t>setelah</a:t>
                </a:r>
                <a:r>
                  <a:rPr lang="en-US" altLang="ko-KR" sz="2000" b="0" dirty="0">
                    <a:cs typeface="Arial" pitchFamily="34" charset="0"/>
                  </a:rPr>
                  <a:t> t </a:t>
                </a:r>
                <a:r>
                  <a:rPr lang="en-US" altLang="ko-KR" sz="2000" b="0" dirty="0" err="1">
                    <a:cs typeface="Arial" pitchFamily="34" charset="0"/>
                  </a:rPr>
                  <a:t>bulan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:r>
                  <a:rPr lang="en-US" altLang="ko-KR" sz="2000" b="0" dirty="0" err="1">
                    <a:cs typeface="Arial" pitchFamily="34" charset="0"/>
                  </a:rPr>
                  <a:t>membentuk</a:t>
                </a:r>
                <a:r>
                  <a:rPr lang="en-US" altLang="ko-KR" sz="2000" b="0" dirty="0">
                    <a:cs typeface="Arial" pitchFamily="34" charset="0"/>
                  </a:rPr>
                  <a:t>  </a:t>
                </a:r>
                <a:r>
                  <a:rPr lang="en-US" altLang="ko-KR" sz="2000" b="0" dirty="0" err="1">
                    <a:cs typeface="Arial" pitchFamily="34" charset="0"/>
                  </a:rPr>
                  <a:t>fungsi</a:t>
                </a:r>
                <a:r>
                  <a:rPr lang="en-US" altLang="ko-KR" sz="2000" b="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  <a:cs typeface="Arial" pitchFamily="34" charset="0"/>
                      </a:rPr>
                      <m:t>𝐷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dPr>
                      <m:e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  <m:t>𝑡</m:t>
                        </m:r>
                      </m:e>
                    </m:d>
                    <m:r>
                      <a:rPr lang="en-US" altLang="ko-KR" sz="2000" b="0" i="1" smtClean="0">
                        <a:latin typeface="Cambria Math" panose="02040503050406030204" pitchFamily="18" charset="0"/>
                        <a:cs typeface="Arial" pitchFamily="34" charset="0"/>
                      </a:rPr>
                      <m:t>=</m:t>
                    </m:r>
                    <m:f>
                      <m:f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  <m:t>20</m:t>
                        </m:r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  <m:t>𝑡</m:t>
                        </m:r>
                      </m:num>
                      <m:den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  <m:t>20−</m:t>
                        </m:r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  <m:t>𝑡</m:t>
                        </m:r>
                      </m:den>
                    </m:f>
                  </m:oMath>
                </a14:m>
                <a:endParaRPr lang="en-US" altLang="ko-KR" sz="2000" b="0" dirty="0">
                  <a:cs typeface="Arial" pitchFamily="34" charset="0"/>
                </a:endParaRPr>
              </a:p>
              <a:p>
                <a:pPr algn="just"/>
                <a:endParaRPr lang="ko-KR" altLang="en-US" sz="2000" b="0" dirty="0"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7" name="Text Placeholder 2">
                <a:extLst>
                  <a:ext uri="{FF2B5EF4-FFF2-40B4-BE49-F238E27FC236}">
                    <a16:creationId xmlns:a16="http://schemas.microsoft.com/office/drawing/2014/main" id="{BE7ED10F-4855-55C1-7C33-8E971BE3D6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9344" y="1098458"/>
                <a:ext cx="6446880" cy="2716748"/>
              </a:xfrm>
              <a:prstGeom prst="rect">
                <a:avLst/>
              </a:prstGeom>
              <a:blipFill>
                <a:blip r:embed="rId4"/>
                <a:stretch>
                  <a:fillRect l="-945" t="-1121" r="-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70424C6F-6A43-21B6-D374-F9DD23818F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75" y="340618"/>
            <a:ext cx="5142548" cy="55553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3093241-B205-6CBC-D1F8-A8D90820E1B7}"/>
              </a:ext>
            </a:extLst>
          </p:cNvPr>
          <p:cNvSpPr txBox="1">
            <a:spLocks/>
          </p:cNvSpPr>
          <p:nvPr/>
        </p:nvSpPr>
        <p:spPr>
          <a:xfrm>
            <a:off x="5639344" y="3815206"/>
            <a:ext cx="6446880" cy="162870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AutoNum type="alphaLcPeriod"/>
            </a:pPr>
            <a:r>
              <a:rPr lang="en-US" altLang="ko-KR" sz="2000" b="0" dirty="0" err="1">
                <a:cs typeface="Arial" pitchFamily="34" charset="0"/>
              </a:rPr>
              <a:t>Tentukan</a:t>
            </a:r>
            <a:r>
              <a:rPr lang="en-US" altLang="ko-KR" sz="2000" b="0" dirty="0">
                <a:cs typeface="Arial" pitchFamily="34" charset="0"/>
              </a:rPr>
              <a:t> </a:t>
            </a:r>
            <a:r>
              <a:rPr lang="en-US" altLang="ko-KR" sz="2000" b="0" dirty="0" err="1">
                <a:cs typeface="Arial" pitchFamily="34" charset="0"/>
              </a:rPr>
              <a:t>fungsi</a:t>
            </a:r>
            <a:r>
              <a:rPr lang="en-US" altLang="ko-KR" sz="2000" b="0" dirty="0">
                <a:cs typeface="Arial" pitchFamily="34" charset="0"/>
              </a:rPr>
              <a:t> yang </a:t>
            </a:r>
            <a:r>
              <a:rPr lang="en-US" altLang="ko-KR" sz="2000" b="0" dirty="0" err="1">
                <a:cs typeface="Arial" pitchFamily="34" charset="0"/>
              </a:rPr>
              <a:t>menyatakan</a:t>
            </a:r>
            <a:r>
              <a:rPr lang="en-US" altLang="ko-KR" sz="2000" b="0" dirty="0">
                <a:cs typeface="Arial" pitchFamily="34" charset="0"/>
              </a:rPr>
              <a:t> </a:t>
            </a:r>
            <a:r>
              <a:rPr lang="en-US" altLang="ko-KR" sz="2000" b="0" dirty="0" err="1">
                <a:cs typeface="Arial" pitchFamily="34" charset="0"/>
              </a:rPr>
              <a:t>bulan</a:t>
            </a:r>
            <a:r>
              <a:rPr lang="en-US" altLang="ko-KR" sz="2000" b="0" dirty="0">
                <a:cs typeface="Arial" pitchFamily="34" charset="0"/>
              </a:rPr>
              <a:t> </a:t>
            </a:r>
            <a:r>
              <a:rPr lang="en-US" altLang="ko-KR" sz="2000" b="0" dirty="0" err="1">
                <a:cs typeface="Arial" pitchFamily="34" charset="0"/>
              </a:rPr>
              <a:t>ketika</a:t>
            </a:r>
            <a:r>
              <a:rPr lang="en-US" altLang="ko-KR" sz="2000" b="0" dirty="0">
                <a:cs typeface="Arial" pitchFamily="34" charset="0"/>
              </a:rPr>
              <a:t> diameter karat </a:t>
            </a:r>
            <a:r>
              <a:rPr lang="en-US" altLang="ko-KR" sz="2000" b="0" dirty="0" err="1">
                <a:cs typeface="Arial" pitchFamily="34" charset="0"/>
              </a:rPr>
              <a:t>tersebut</a:t>
            </a:r>
            <a:r>
              <a:rPr lang="en-US" altLang="ko-KR" sz="2000" b="0" dirty="0">
                <a:cs typeface="Arial" pitchFamily="34" charset="0"/>
              </a:rPr>
              <a:t> = D cm </a:t>
            </a:r>
          </a:p>
          <a:p>
            <a:pPr marL="457200" indent="-457200" algn="just">
              <a:buAutoNum type="alphaLcPeriod"/>
            </a:pPr>
            <a:r>
              <a:rPr lang="en-US" altLang="ko-KR" sz="2000" b="0" dirty="0">
                <a:cs typeface="Arial" pitchFamily="34" charset="0"/>
              </a:rPr>
              <a:t>Jika diameter karat </a:t>
            </a:r>
            <a:r>
              <a:rPr lang="en-US" altLang="ko-KR" sz="2000" b="0" dirty="0" err="1">
                <a:cs typeface="Arial" pitchFamily="34" charset="0"/>
              </a:rPr>
              <a:t>tersebut</a:t>
            </a:r>
            <a:r>
              <a:rPr lang="en-US" altLang="ko-KR" sz="2000" b="0" dirty="0">
                <a:cs typeface="Arial" pitchFamily="34" charset="0"/>
              </a:rPr>
              <a:t> 5 cm, </a:t>
            </a:r>
            <a:r>
              <a:rPr lang="en-US" altLang="ko-KR" sz="2000" b="0" dirty="0" err="1">
                <a:cs typeface="Arial" pitchFamily="34" charset="0"/>
              </a:rPr>
              <a:t>sudah</a:t>
            </a:r>
            <a:r>
              <a:rPr lang="en-US" altLang="ko-KR" sz="2000" b="0" dirty="0">
                <a:cs typeface="Arial" pitchFamily="34" charset="0"/>
              </a:rPr>
              <a:t> </a:t>
            </a:r>
            <a:r>
              <a:rPr lang="en-US" altLang="ko-KR" sz="2000" b="0" dirty="0" err="1">
                <a:cs typeface="Arial" pitchFamily="34" charset="0"/>
              </a:rPr>
              <a:t>berapa</a:t>
            </a:r>
            <a:r>
              <a:rPr lang="en-US" altLang="ko-KR" sz="2000" b="0" dirty="0">
                <a:cs typeface="Arial" pitchFamily="34" charset="0"/>
              </a:rPr>
              <a:t> lama karat </a:t>
            </a:r>
            <a:r>
              <a:rPr lang="en-US" altLang="ko-KR" sz="2000" b="0" dirty="0" err="1">
                <a:cs typeface="Arial" pitchFamily="34" charset="0"/>
              </a:rPr>
              <a:t>itu</a:t>
            </a:r>
            <a:r>
              <a:rPr lang="en-US" altLang="ko-KR" sz="2000" b="0" dirty="0">
                <a:cs typeface="Arial" pitchFamily="34" charset="0"/>
              </a:rPr>
              <a:t> </a:t>
            </a:r>
            <a:r>
              <a:rPr lang="en-US" altLang="ko-KR" sz="2000" b="0" dirty="0" err="1">
                <a:cs typeface="Arial" pitchFamily="34" charset="0"/>
              </a:rPr>
              <a:t>muncul</a:t>
            </a:r>
            <a:r>
              <a:rPr lang="en-US" altLang="ko-KR" sz="2000" b="0" dirty="0">
                <a:cs typeface="Arial" pitchFamily="34" charset="0"/>
              </a:rPr>
              <a:t>? </a:t>
            </a:r>
            <a:endParaRPr lang="ko-KR" altLang="en-US" sz="2000" b="0" dirty="0"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316B0E-4D7E-DD66-88B8-0F6F90B38F64}"/>
              </a:ext>
            </a:extLst>
          </p:cNvPr>
          <p:cNvSpPr txBox="1"/>
          <p:nvPr/>
        </p:nvSpPr>
        <p:spPr>
          <a:xfrm>
            <a:off x="5380522" y="340617"/>
            <a:ext cx="68114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rebuchet MS" pitchFamily="34" charset="0"/>
              </a:rPr>
              <a:t>MENYELESAIKAN MASALAH FUNGSI INVERS </a:t>
            </a:r>
          </a:p>
        </p:txBody>
      </p:sp>
    </p:spTree>
    <p:extLst>
      <p:ext uri="{BB962C8B-B14F-4D97-AF65-F5344CB8AC3E}">
        <p14:creationId xmlns:p14="http://schemas.microsoft.com/office/powerpoint/2010/main" val="166694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0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821192" y="2623644"/>
            <a:ext cx="1200000" cy="1200000"/>
            <a:chOff x="3563888" y="1923678"/>
            <a:chExt cx="900000" cy="900000"/>
          </a:xfrm>
        </p:grpSpPr>
        <p:sp>
          <p:nvSpPr>
            <p:cNvPr id="4" name="Rectangle 3"/>
            <p:cNvSpPr/>
            <p:nvPr/>
          </p:nvSpPr>
          <p:spPr>
            <a:xfrm>
              <a:off x="3563888" y="1923678"/>
              <a:ext cx="900000" cy="90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5" name="Right Triangle 4"/>
            <p:cNvSpPr/>
            <p:nvPr/>
          </p:nvSpPr>
          <p:spPr>
            <a:xfrm rot="16200000">
              <a:off x="3731757" y="2089433"/>
              <a:ext cx="648000" cy="6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 rot="5400000">
            <a:off x="6168912" y="2287644"/>
            <a:ext cx="1536000" cy="1536000"/>
            <a:chOff x="3563888" y="1923678"/>
            <a:chExt cx="900000" cy="900000"/>
          </a:xfrm>
        </p:grpSpPr>
        <p:sp>
          <p:nvSpPr>
            <p:cNvPr id="9" name="Rectangle 8"/>
            <p:cNvSpPr/>
            <p:nvPr/>
          </p:nvSpPr>
          <p:spPr>
            <a:xfrm>
              <a:off x="3563888" y="1923678"/>
              <a:ext cx="900000" cy="90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  <p:sp>
          <p:nvSpPr>
            <p:cNvPr id="10" name="Right Triangle 9"/>
            <p:cNvSpPr/>
            <p:nvPr/>
          </p:nvSpPr>
          <p:spPr>
            <a:xfrm rot="16200000">
              <a:off x="3731757" y="2089433"/>
              <a:ext cx="648000" cy="6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10800000">
            <a:off x="6168912" y="3973363"/>
            <a:ext cx="960000" cy="960000"/>
            <a:chOff x="3563888" y="1923678"/>
            <a:chExt cx="900000" cy="900000"/>
          </a:xfrm>
        </p:grpSpPr>
        <p:sp>
          <p:nvSpPr>
            <p:cNvPr id="12" name="Rectangle 11"/>
            <p:cNvSpPr/>
            <p:nvPr/>
          </p:nvSpPr>
          <p:spPr>
            <a:xfrm>
              <a:off x="3563888" y="1923678"/>
              <a:ext cx="900000" cy="90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  <p:sp>
          <p:nvSpPr>
            <p:cNvPr id="13" name="Right Triangle 12"/>
            <p:cNvSpPr/>
            <p:nvPr/>
          </p:nvSpPr>
          <p:spPr>
            <a:xfrm rot="16200000">
              <a:off x="3731757" y="2089433"/>
              <a:ext cx="648000" cy="6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16200000">
            <a:off x="4677149" y="3973365"/>
            <a:ext cx="1344044" cy="1344044"/>
            <a:chOff x="3563888" y="1923678"/>
            <a:chExt cx="900000" cy="900000"/>
          </a:xfrm>
        </p:grpSpPr>
        <p:sp>
          <p:nvSpPr>
            <p:cNvPr id="15" name="Rectangle 14"/>
            <p:cNvSpPr/>
            <p:nvPr/>
          </p:nvSpPr>
          <p:spPr>
            <a:xfrm>
              <a:off x="3563888" y="1923678"/>
              <a:ext cx="900000" cy="90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  <p:sp>
          <p:nvSpPr>
            <p:cNvPr id="16" name="Right Triangle 15"/>
            <p:cNvSpPr/>
            <p:nvPr/>
          </p:nvSpPr>
          <p:spPr>
            <a:xfrm rot="16200000">
              <a:off x="3731757" y="2089433"/>
              <a:ext cx="648000" cy="6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366797" y="3181664"/>
            <a:ext cx="53718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67" b="1" dirty="0">
                <a:solidFill>
                  <a:schemeClr val="accent1"/>
                </a:solidFill>
                <a:cs typeface="Arial" pitchFamily="34" charset="0"/>
              </a:rPr>
              <a:t>A</a:t>
            </a:r>
            <a:endParaRPr lang="ko-KR" altLang="en-US" sz="2667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11066" y="3128725"/>
            <a:ext cx="53718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67" b="1" dirty="0">
                <a:solidFill>
                  <a:schemeClr val="accent1"/>
                </a:solidFill>
                <a:cs typeface="Arial" pitchFamily="34" charset="0"/>
              </a:rPr>
              <a:t>B</a:t>
            </a:r>
            <a:endParaRPr lang="ko-KR" altLang="en-US" sz="2667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6797" y="4099004"/>
            <a:ext cx="53718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67" b="1" dirty="0">
                <a:solidFill>
                  <a:schemeClr val="accent1"/>
                </a:solidFill>
                <a:cs typeface="Arial" pitchFamily="34" charset="0"/>
              </a:rPr>
              <a:t>C</a:t>
            </a:r>
            <a:endParaRPr lang="ko-KR" altLang="en-US" sz="2667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84443" y="3994641"/>
            <a:ext cx="53718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67" b="1" dirty="0">
                <a:solidFill>
                  <a:schemeClr val="accent1"/>
                </a:solidFill>
                <a:cs typeface="Arial" pitchFamily="34" charset="0"/>
              </a:rPr>
              <a:t>D</a:t>
            </a:r>
            <a:endParaRPr lang="ko-KR" altLang="en-US" sz="2667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21" name="Rectangle 9"/>
          <p:cNvSpPr/>
          <p:nvPr/>
        </p:nvSpPr>
        <p:spPr>
          <a:xfrm>
            <a:off x="4974289" y="2771307"/>
            <a:ext cx="430207" cy="40271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2" name="Rectangle 16"/>
          <p:cNvSpPr/>
          <p:nvPr/>
        </p:nvSpPr>
        <p:spPr>
          <a:xfrm rot="2700000">
            <a:off x="4942407" y="4612519"/>
            <a:ext cx="325931" cy="584332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3" name="Oval 21"/>
          <p:cNvSpPr>
            <a:spLocks noChangeAspect="1"/>
          </p:cNvSpPr>
          <p:nvPr/>
        </p:nvSpPr>
        <p:spPr>
          <a:xfrm>
            <a:off x="6977988" y="2529332"/>
            <a:ext cx="521955" cy="526313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24" name="Rounded Rectangle 27"/>
          <p:cNvSpPr/>
          <p:nvPr/>
        </p:nvSpPr>
        <p:spPr>
          <a:xfrm>
            <a:off x="6595883" y="4494227"/>
            <a:ext cx="393571" cy="30231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40882A-5009-60E3-08D9-C7B95F7C5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41" name="Folded Corner 1">
            <a:extLst>
              <a:ext uri="{FF2B5EF4-FFF2-40B4-BE49-F238E27FC236}">
                <a16:creationId xmlns:a16="http://schemas.microsoft.com/office/drawing/2014/main" id="{9DFA296D-15B4-8F20-839B-5AB1B0C65BA5}"/>
              </a:ext>
            </a:extLst>
          </p:cNvPr>
          <p:cNvSpPr/>
          <p:nvPr/>
        </p:nvSpPr>
        <p:spPr>
          <a:xfrm>
            <a:off x="5182874" y="244220"/>
            <a:ext cx="2151555" cy="406400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PENYELESAIAN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Content Placeholder 6">
                <a:extLst>
                  <a:ext uri="{FF2B5EF4-FFF2-40B4-BE49-F238E27FC236}">
                    <a16:creationId xmlns:a16="http://schemas.microsoft.com/office/drawing/2014/main" id="{E587F8BF-7A40-ADE4-2AEE-4003E2A294B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6652" y="766642"/>
                <a:ext cx="11938696" cy="31831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2000" b="1" dirty="0"/>
                  <a:t>Fungsi yang </a:t>
                </a:r>
                <a:r>
                  <a:rPr lang="en-US" sz="2000" b="1" dirty="0" err="1"/>
                  <a:t>menyatakan</a:t>
                </a:r>
                <a:r>
                  <a:rPr lang="en-US" sz="2000" b="1" dirty="0"/>
                  <a:t> diameter karat </a:t>
                </a:r>
                <a:r>
                  <a:rPr lang="en-US" sz="2000" b="1" dirty="0" err="1"/>
                  <a:t>setelah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𝒕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b="1" dirty="0" err="1"/>
                  <a:t>bulan</a:t>
                </a:r>
                <a:r>
                  <a:rPr lang="en-US" sz="2000" b="1" dirty="0"/>
                  <a:t> </a:t>
                </a:r>
                <a:r>
                  <a:rPr lang="en-US" sz="2000" b="1" dirty="0" err="1"/>
                  <a:t>adalah</a:t>
                </a:r>
                <a:r>
                  <a:rPr lang="en-US" sz="2000" b="1" dirty="0"/>
                  <a:t> </a:t>
                </a:r>
                <a:r>
                  <a:rPr lang="en-US" sz="2000" b="1" dirty="0" err="1"/>
                  <a:t>fungsi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maka</a:t>
                </a:r>
                <a:r>
                  <a:rPr lang="en-US" sz="2000" b="1" dirty="0"/>
                  <a:t> </a:t>
                </a:r>
                <a:r>
                  <a:rPr lang="en-US" sz="2000" b="1" dirty="0" err="1"/>
                  <a:t>fungsi</a:t>
                </a:r>
                <a:r>
                  <a:rPr lang="en-US" sz="2000" b="1" dirty="0"/>
                  <a:t> yang </a:t>
                </a:r>
                <a:r>
                  <a:rPr lang="en-US" sz="2000" b="1" dirty="0" err="1"/>
                  <a:t>menyatakan</a:t>
                </a:r>
                <a:r>
                  <a:rPr lang="en-US" sz="2000" b="1" dirty="0"/>
                  <a:t> </a:t>
                </a:r>
                <a:r>
                  <a:rPr lang="en-US" sz="2000" b="1" dirty="0" err="1"/>
                  <a:t>bulan</a:t>
                </a:r>
                <a:r>
                  <a:rPr lang="en-US" sz="2000" b="1" dirty="0"/>
                  <a:t> Ketika diameter karat </a:t>
                </a:r>
                <a:r>
                  <a:rPr lang="en-US" sz="2000" b="1" dirty="0" err="1"/>
                  <a:t>tersebut</a:t>
                </a:r>
                <a:r>
                  <a:rPr lang="en-US" sz="2000" b="1" dirty="0"/>
                  <a:t>= D cm </a:t>
                </a:r>
                <a:r>
                  <a:rPr lang="en-US" sz="2000" b="1" dirty="0" err="1"/>
                  <a:t>adalah</a:t>
                </a:r>
                <a:r>
                  <a:rPr lang="en-US" sz="2000" b="1" dirty="0"/>
                  <a:t> </a:t>
                </a:r>
                <a:r>
                  <a:rPr lang="en-US" sz="2000" b="1" dirty="0" err="1"/>
                  <a:t>fungsi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  <m:sup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id-ID" sz="2000" b="1" dirty="0"/>
              </a:p>
            </p:txBody>
          </p:sp>
        </mc:Choice>
        <mc:Fallback xmlns="">
          <p:sp>
            <p:nvSpPr>
              <p:cNvPr id="42" name="Content Placeholder 6">
                <a:extLst>
                  <a:ext uri="{FF2B5EF4-FFF2-40B4-BE49-F238E27FC236}">
                    <a16:creationId xmlns:a16="http://schemas.microsoft.com/office/drawing/2014/main" id="{E587F8BF-7A40-ADE4-2AEE-4003E2A294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652" y="766642"/>
                <a:ext cx="11938696" cy="318319"/>
              </a:xfrm>
              <a:prstGeom prst="rect">
                <a:avLst/>
              </a:prstGeom>
              <a:blipFill>
                <a:blip r:embed="rId4"/>
                <a:stretch>
                  <a:fillRect t="-11538" b="-159615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1A14731-46B3-C621-851F-E37642805246}"/>
                  </a:ext>
                </a:extLst>
              </p:cNvPr>
              <p:cNvSpPr txBox="1"/>
              <p:nvPr/>
            </p:nvSpPr>
            <p:spPr>
              <a:xfrm>
                <a:off x="3484798" y="1629302"/>
                <a:ext cx="3504656" cy="9589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Misalkan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, </a:t>
                </a:r>
                <a:r>
                  <a:rPr lang="en-US" dirty="0" err="1"/>
                  <a:t>maka</a:t>
                </a:r>
                <a:r>
                  <a:rPr lang="en-US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1A14731-46B3-C621-851F-E376428052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4798" y="1629302"/>
                <a:ext cx="3504656" cy="958980"/>
              </a:xfrm>
              <a:prstGeom prst="rect">
                <a:avLst/>
              </a:prstGeom>
              <a:blipFill>
                <a:blip r:embed="rId5"/>
                <a:stretch>
                  <a:fillRect l="-1565" t="-3165" b="-1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4C38D2D5-7763-9F0F-8B64-8662D772D188}"/>
                  </a:ext>
                </a:extLst>
              </p:cNvPr>
              <p:cNvSpPr txBox="1"/>
              <p:nvPr/>
            </p:nvSpPr>
            <p:spPr>
              <a:xfrm>
                <a:off x="960034" y="1661488"/>
                <a:ext cx="2674665" cy="40943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Sehingga,</a:t>
                </a:r>
              </a:p>
              <a:p>
                <a:r>
                  <a:rPr lang="en-US" altLang="ko-KR" sz="1800" dirty="0">
                    <a:cs typeface="Arial" pitchFamily="34" charset="0"/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1800" i="1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dPr>
                      <m:e>
                        <m:r>
                          <a:rPr lang="en-US" altLang="ko-KR" sz="1800" b="0" i="1" smtClean="0">
                            <a:latin typeface="Cambria Math" panose="02040503050406030204" pitchFamily="18" charset="0"/>
                            <a:cs typeface="Arial" pitchFamily="34" charset="0"/>
                          </a:rPr>
                          <m:t>𝑡</m:t>
                        </m:r>
                      </m:e>
                    </m:d>
                    <m:r>
                      <a:rPr lang="en-US" altLang="ko-KR" sz="1800" b="0" i="1">
                        <a:latin typeface="Cambria Math" panose="02040503050406030204" pitchFamily="18" charset="0"/>
                        <a:cs typeface="Arial" pitchFamily="34" charset="0"/>
                      </a:rPr>
                      <m:t>=</m:t>
                    </m:r>
                    <m:f>
                      <m:fPr>
                        <m:ctrlPr>
                          <a:rPr lang="en-US" altLang="ko-KR" i="1"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altLang="ko-KR" b="0" i="1">
                            <a:latin typeface="Cambria Math" panose="02040503050406030204" pitchFamily="18" charset="0"/>
                            <a:cs typeface="Arial" pitchFamily="34" charset="0"/>
                          </a:rPr>
                          <m:t>20</m:t>
                        </m:r>
                        <m:r>
                          <a:rPr lang="en-US" altLang="ko-KR" b="0" i="1">
                            <a:latin typeface="Cambria Math" panose="02040503050406030204" pitchFamily="18" charset="0"/>
                            <a:cs typeface="Arial" pitchFamily="34" charset="0"/>
                          </a:rPr>
                          <m:t>𝑡</m:t>
                        </m:r>
                      </m:num>
                      <m:den>
                        <m:r>
                          <a:rPr lang="en-US" altLang="ko-KR" b="0" i="1">
                            <a:latin typeface="Cambria Math" panose="02040503050406030204" pitchFamily="18" charset="0"/>
                            <a:cs typeface="Arial" pitchFamily="34" charset="0"/>
                          </a:rPr>
                          <m:t>20−</m:t>
                        </m:r>
                        <m:r>
                          <a:rPr lang="en-US" altLang="ko-KR" b="0" i="1">
                            <a:latin typeface="Cambria Math" panose="02040503050406030204" pitchFamily="18" charset="0"/>
                            <a:cs typeface="Arial" pitchFamily="34" charset="0"/>
                          </a:rPr>
                          <m:t>𝑡</m:t>
                        </m:r>
                      </m:den>
                    </m:f>
                  </m:oMath>
                </a14:m>
                <a:endParaRPr lang="en-US" altLang="ko-KR" sz="1800" dirty="0">
                  <a:cs typeface="Arial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>
                              <a:latin typeface="Cambria Math" panose="02040503050406030204" pitchFamily="18" charset="0"/>
                              <a:cs typeface="Arial" pitchFamily="34" charset="0"/>
                            </a:rPr>
                          </m:ctrlPr>
                        </m:fPr>
                        <m:num>
                          <m:r>
                            <a:rPr lang="en-US" altLang="ko-KR" i="1"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20</m:t>
                          </m:r>
                          <m:r>
                            <a:rPr lang="en-US" altLang="ko-KR" i="1"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𝑡</m:t>
                          </m:r>
                        </m:num>
                        <m:den>
                          <m:r>
                            <a:rPr lang="en-US" altLang="ko-KR" i="1"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20−</m:t>
                          </m:r>
                          <m:r>
                            <a:rPr lang="en-US" altLang="ko-KR" i="1"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US" altLang="ko-KR" i="1" dirty="0">
                  <a:latin typeface="Cambria Math" panose="02040503050406030204" pitchFamily="18" charset="0"/>
                  <a:cs typeface="Arial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20−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=20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20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𝑦𝑡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=20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20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20+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20+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20+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4C38D2D5-7763-9F0F-8B64-8662D772D1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034" y="1661488"/>
                <a:ext cx="2674665" cy="4094326"/>
              </a:xfrm>
              <a:prstGeom prst="rect">
                <a:avLst/>
              </a:prstGeom>
              <a:blipFill>
                <a:blip r:embed="rId6"/>
                <a:stretch>
                  <a:fillRect l="-1822" t="-8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6EB9D02-E7F7-4E48-B71E-37293B839796}"/>
                  </a:ext>
                </a:extLst>
              </p:cNvPr>
              <p:cNvSpPr txBox="1"/>
              <p:nvPr/>
            </p:nvSpPr>
            <p:spPr>
              <a:xfrm>
                <a:off x="6721626" y="1773996"/>
                <a:ext cx="4010526" cy="22269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Cambria Math" panose="02040503050406030204" pitchFamily="18" charset="0"/>
                  </a:rPr>
                  <a:t>Untuk t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dirty="0">
                    <a:latin typeface="Cambria Math" panose="02040503050406030204" pitchFamily="18" charset="0"/>
                  </a:rPr>
                  <a:t>, </a:t>
                </a:r>
                <a:r>
                  <a:rPr lang="en-US" dirty="0" err="1">
                    <a:latin typeface="Cambria Math" panose="02040503050406030204" pitchFamily="18" charset="0"/>
                  </a:rPr>
                  <a:t>diperoleh</a:t>
                </a:r>
                <a:r>
                  <a:rPr lang="en-US" dirty="0">
                    <a:latin typeface="Cambria Math" panose="02040503050406030204" pitchFamily="18" charset="0"/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20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20+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20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.5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20+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US" b="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6EB9D02-E7F7-4E48-B71E-37293B8397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1626" y="1773996"/>
                <a:ext cx="4010526" cy="2226956"/>
              </a:xfrm>
              <a:prstGeom prst="rect">
                <a:avLst/>
              </a:prstGeom>
              <a:blipFill>
                <a:blip r:embed="rId7"/>
                <a:stretch>
                  <a:fillRect l="-1368" t="-16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Content Placeholder 6">
                <a:extLst>
                  <a:ext uri="{FF2B5EF4-FFF2-40B4-BE49-F238E27FC236}">
                    <a16:creationId xmlns:a16="http://schemas.microsoft.com/office/drawing/2014/main" id="{8FCF2E4C-2E5C-9810-068D-1EB43D8FA63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66654" y="5457118"/>
                <a:ext cx="5709075" cy="30565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000" dirty="0"/>
                  <a:t>Jadi, </a:t>
                </a:r>
                <a:r>
                  <a:rPr lang="en-US" sz="2000" dirty="0" err="1"/>
                  <a:t>fungsi</a:t>
                </a:r>
                <a:r>
                  <a:rPr lang="en-US" sz="2000" dirty="0"/>
                  <a:t> yang </a:t>
                </a:r>
                <a:r>
                  <a:rPr lang="en-US" sz="2000" dirty="0" err="1"/>
                  <a:t>menyatakan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bulan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ketika</a:t>
                </a:r>
                <a:r>
                  <a:rPr lang="en-US" sz="2000" dirty="0"/>
                  <a:t> diameter karat </a:t>
                </a:r>
                <a:r>
                  <a:rPr lang="en-US" sz="2000" dirty="0" err="1"/>
                  <a:t>tersebut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sz="2000" dirty="0"/>
                  <a:t> cm </a:t>
                </a:r>
                <a:r>
                  <a:rPr lang="en-US" sz="2000" dirty="0" err="1"/>
                  <a:t>adalah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p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000" b="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20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20+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sz="2000" dirty="0"/>
                  <a:t> </a:t>
                </a:r>
                <a:endParaRPr lang="id-ID" sz="2000" dirty="0"/>
              </a:p>
            </p:txBody>
          </p:sp>
        </mc:Choice>
        <mc:Fallback>
          <p:sp>
            <p:nvSpPr>
              <p:cNvPr id="46" name="Content Placeholder 6">
                <a:extLst>
                  <a:ext uri="{FF2B5EF4-FFF2-40B4-BE49-F238E27FC236}">
                    <a16:creationId xmlns:a16="http://schemas.microsoft.com/office/drawing/2014/main" id="{8FCF2E4C-2E5C-9810-068D-1EB43D8FA6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6654" y="5457118"/>
                <a:ext cx="5709075" cy="305659"/>
              </a:xfrm>
              <a:prstGeom prst="rect">
                <a:avLst/>
              </a:prstGeom>
              <a:blipFill>
                <a:blip r:embed="rId8"/>
                <a:stretch>
                  <a:fillRect l="-1067" t="-10000" r="-1174" b="-188000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Content Placeholder 6">
            <a:extLst>
              <a:ext uri="{FF2B5EF4-FFF2-40B4-BE49-F238E27FC236}">
                <a16:creationId xmlns:a16="http://schemas.microsoft.com/office/drawing/2014/main" id="{F9DEE666-28D9-2D09-7669-AD18EF9359C1}"/>
              </a:ext>
            </a:extLst>
          </p:cNvPr>
          <p:cNvSpPr txBox="1">
            <a:spLocks/>
          </p:cNvSpPr>
          <p:nvPr/>
        </p:nvSpPr>
        <p:spPr>
          <a:xfrm>
            <a:off x="7555884" y="3977753"/>
            <a:ext cx="4382813" cy="516474"/>
          </a:xfrm>
          <a:prstGeom prst="rect">
            <a:avLst/>
          </a:prstGeom>
          <a:noFill/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/>
              <a:t>Jadi, </a:t>
            </a:r>
            <a:r>
              <a:rPr lang="en-US" sz="2000" dirty="0" err="1"/>
              <a:t>jika</a:t>
            </a:r>
            <a:r>
              <a:rPr lang="en-US" sz="2000" dirty="0"/>
              <a:t> diameter karat </a:t>
            </a:r>
            <a:r>
              <a:rPr lang="en-US" sz="2000" dirty="0" err="1"/>
              <a:t>tersebut</a:t>
            </a:r>
            <a:r>
              <a:rPr lang="en-US" sz="2000" dirty="0"/>
              <a:t> 5 cm, karat </a:t>
            </a:r>
            <a:r>
              <a:rPr lang="en-US" sz="2000" dirty="0" err="1"/>
              <a:t>tersebut</a:t>
            </a:r>
            <a:r>
              <a:rPr lang="en-US" sz="2000" dirty="0"/>
              <a:t> </a:t>
            </a:r>
            <a:r>
              <a:rPr lang="en-US" sz="2000" dirty="0" err="1"/>
              <a:t>sudah</a:t>
            </a:r>
            <a:r>
              <a:rPr lang="en-US" sz="2000" dirty="0"/>
              <a:t> </a:t>
            </a:r>
            <a:r>
              <a:rPr lang="en-US" sz="2000" dirty="0" err="1"/>
              <a:t>muncul</a:t>
            </a:r>
            <a:r>
              <a:rPr lang="en-US" sz="2000" dirty="0"/>
              <a:t> </a:t>
            </a:r>
            <a:r>
              <a:rPr lang="en-US" sz="2000" dirty="0" err="1"/>
              <a:t>selama</a:t>
            </a:r>
            <a:r>
              <a:rPr lang="en-US" sz="2000" dirty="0"/>
              <a:t> 4 </a:t>
            </a:r>
            <a:r>
              <a:rPr lang="en-US" sz="2000" dirty="0" err="1"/>
              <a:t>bulan</a:t>
            </a:r>
            <a:r>
              <a:rPr lang="en-US" sz="2000" dirty="0"/>
              <a:t>. 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183789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3"/>
          <p:cNvSpPr txBox="1">
            <a:spLocks/>
          </p:cNvSpPr>
          <p:nvPr/>
        </p:nvSpPr>
        <p:spPr>
          <a:xfrm>
            <a:off x="160902" y="2143075"/>
            <a:ext cx="4558821" cy="241199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0000"/>
              </a:lnSpc>
              <a:buNone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Gaji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yang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diberikan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kepada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seorang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sales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mobil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baru pada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suatu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dealer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dinotasikan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dengan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fungsi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𝐺(𝑥)=𝑅𝑝 1.000.000𝑥+𝑅𝑝 500.000,00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dengan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𝑥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banyak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unit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mobil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yang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dapat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dijual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pada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bulan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itu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.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Namun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gaji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yang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dibayarkan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ini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akan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mendapat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bonus 20%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dari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gaji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jika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target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penjualan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mobil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pada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bulan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itu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dapat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sesuai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target. 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06F0BB1-779D-07A7-DC33-F9D2292243A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8" r="26218"/>
          <a:stretch>
            <a:fillRect/>
          </a:stretch>
        </p:blipFill>
        <p:spPr/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94D43A7-8033-FD68-C5EB-5A5EEB1627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F4A3478-2CB1-6017-6DAA-D6BB9030732C}"/>
                  </a:ext>
                </a:extLst>
              </p:cNvPr>
              <p:cNvSpPr txBox="1"/>
              <p:nvPr/>
            </p:nvSpPr>
            <p:spPr>
              <a:xfrm>
                <a:off x="7452771" y="1839781"/>
                <a:ext cx="4558821" cy="25853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Misalkan total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gaji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yang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dibayarkan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jika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seorang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sales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mendapat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bonus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untuk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setiap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penjualan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dengan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𝑥</m:t>
                    </m:r>
                  </m:oMath>
                </a14:m>
                <a:r>
                  <a:rPr lang="ko-KR" altLang="en-US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gaji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pokok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dinotasikan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dengan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𝐵</m:t>
                    </m:r>
                    <m:r>
                      <a:rPr lang="en-US" altLang="ko-KR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(</m:t>
                    </m:r>
                    <m:r>
                      <a:rPr lang="en-US" altLang="ko-KR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𝑥</m:t>
                    </m:r>
                    <m:r>
                      <a:rPr lang="en-US" altLang="ko-KR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)</m:t>
                    </m:r>
                  </m:oMath>
                </a14:m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.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Konstruksi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fungsi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𝐵</m:t>
                    </m:r>
                    <m:r>
                      <a:rPr lang="en-US" altLang="ko-KR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(</m:t>
                    </m:r>
                    <m:r>
                      <a:rPr lang="en-US" altLang="ko-KR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𝑥</m:t>
                    </m:r>
                    <m:r>
                      <a:rPr lang="en-US" altLang="ko-KR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)</m:t>
                    </m:r>
                  </m:oMath>
                </a14:m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,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kemudian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gunakan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hasilnya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untuk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mengonstruksi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fungsi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komposisi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untuk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menotasikan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total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gaji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yang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diterima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sales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jika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pada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bulan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itu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ia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mampu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melampaui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 target </a:t>
                </a:r>
                <a:r>
                  <a:rPr lang="en-US" altLang="ko-KR" sz="1800" dirty="0" err="1">
                    <a:solidFill>
                      <a:schemeClr val="tx1"/>
                    </a:solidFill>
                    <a:cs typeface="Arial" pitchFamily="34" charset="0"/>
                  </a:rPr>
                  <a:t>penjualan</a:t>
                </a:r>
                <a:r>
                  <a:rPr lang="en-US" altLang="ko-KR" sz="1800" dirty="0">
                    <a:solidFill>
                      <a:schemeClr val="tx1"/>
                    </a:solidFill>
                    <a:cs typeface="Arial" pitchFamily="34" charset="0"/>
                  </a:rPr>
                  <a:t>. </a:t>
                </a:r>
                <a:endParaRPr lang="en-US" sz="18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F4A3478-2CB1-6017-6DAA-D6BB90307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2771" y="1839781"/>
                <a:ext cx="4558821" cy="2585323"/>
              </a:xfrm>
              <a:prstGeom prst="rect">
                <a:avLst/>
              </a:prstGeom>
              <a:blipFill>
                <a:blip r:embed="rId5"/>
                <a:stretch>
                  <a:fillRect l="-1205" t="-1415" r="-1205" b="-28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501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D10B0D8A-2DB2-45FC-95DF-A52D7F55967B}"/>
              </a:ext>
            </a:extLst>
          </p:cNvPr>
          <p:cNvSpPr/>
          <p:nvPr/>
        </p:nvSpPr>
        <p:spPr>
          <a:xfrm>
            <a:off x="996043" y="2811036"/>
            <a:ext cx="4614522" cy="1088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439703F-BFAC-4D50-8AFB-D9B45BC09B2B}"/>
              </a:ext>
            </a:extLst>
          </p:cNvPr>
          <p:cNvSpPr/>
          <p:nvPr/>
        </p:nvSpPr>
        <p:spPr>
          <a:xfrm>
            <a:off x="1254034" y="625333"/>
            <a:ext cx="4356531" cy="1088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42036" y="670912"/>
            <a:ext cx="4356531" cy="2140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Pada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industri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kertas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berbahan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kayu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untuk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setiap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3 ton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kayu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hanya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akan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menghasilkan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kertas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sebanyak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1 ton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saja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Kertas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seberat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1 ton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ini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jika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dipotong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beratnya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akan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sama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dengan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400 rim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kertas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Padahal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industri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kertas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di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seluruh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dunia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menggunakan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35%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dari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seluruh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panen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kayu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komersial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setiap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tahun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750D06F3-6146-494D-9669-520F5D2828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625" y="384025"/>
            <a:ext cx="1708863" cy="1919623"/>
          </a:xfrm>
          <a:prstGeom prst="rect">
            <a:avLst/>
          </a:prstGeom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DB9F9BCC-30F6-4DA4-903D-40FDCF2043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329" y="4531261"/>
            <a:ext cx="1856069" cy="2084982"/>
          </a:xfrm>
          <a:prstGeom prst="rect">
            <a:avLst/>
          </a:prstGeom>
        </p:spPr>
      </p:pic>
      <p:sp>
        <p:nvSpPr>
          <p:cNvPr id="2" name="타원 1">
            <a:extLst>
              <a:ext uri="{FF2B5EF4-FFF2-40B4-BE49-F238E27FC236}">
                <a16:creationId xmlns:a16="http://schemas.microsoft.com/office/drawing/2014/main" id="{DDC6728B-6608-4389-8A29-3A8757968203}"/>
              </a:ext>
            </a:extLst>
          </p:cNvPr>
          <p:cNvSpPr/>
          <p:nvPr/>
        </p:nvSpPr>
        <p:spPr>
          <a:xfrm>
            <a:off x="7557090" y="1179348"/>
            <a:ext cx="161925" cy="1619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435D87F4-F33E-4581-A7F5-48A4E9973BF3}"/>
              </a:ext>
            </a:extLst>
          </p:cNvPr>
          <p:cNvSpPr/>
          <p:nvPr/>
        </p:nvSpPr>
        <p:spPr>
          <a:xfrm>
            <a:off x="10632852" y="5407485"/>
            <a:ext cx="161925" cy="161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C6BABD5-2834-4C81-AEF5-040B74593F1E}"/>
              </a:ext>
            </a:extLst>
          </p:cNvPr>
          <p:cNvGrpSpPr/>
          <p:nvPr/>
        </p:nvGrpSpPr>
        <p:grpSpPr>
          <a:xfrm>
            <a:off x="398001" y="359359"/>
            <a:ext cx="1252580" cy="2661830"/>
            <a:chOff x="585903" y="488961"/>
            <a:chExt cx="1284889" cy="2730489"/>
          </a:xfrm>
        </p:grpSpPr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8CFADF6E-ED99-46EF-90A5-D30F52590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850" y="488961"/>
              <a:ext cx="1078942" cy="1212012"/>
            </a:xfrm>
            <a:prstGeom prst="rect">
              <a:avLst/>
            </a:prstGeom>
          </p:spPr>
        </p:pic>
        <p:pic>
          <p:nvPicPr>
            <p:cNvPr id="19" name="Picture 4">
              <a:extLst>
                <a:ext uri="{FF2B5EF4-FFF2-40B4-BE49-F238E27FC236}">
                  <a16:creationId xmlns:a16="http://schemas.microsoft.com/office/drawing/2014/main" id="{6CF6A786-C30B-44DF-A6BB-68FF06D63E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903" y="1106648"/>
              <a:ext cx="971403" cy="2112802"/>
            </a:xfrm>
            <a:prstGeom prst="rect">
              <a:avLst/>
            </a:prstGeom>
          </p:spPr>
        </p:pic>
      </p:grp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B9696D62-5D17-4E16-94BE-6868F8F170E7}"/>
              </a:ext>
            </a:extLst>
          </p:cNvPr>
          <p:cNvSpPr/>
          <p:nvPr/>
        </p:nvSpPr>
        <p:spPr>
          <a:xfrm>
            <a:off x="5928692" y="625333"/>
            <a:ext cx="108000" cy="223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3EC10D13-D7DA-A888-BC77-12CE9C537C30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r="26062"/>
          <a:stretch>
            <a:fillRect/>
          </a:stretch>
        </p:blipFill>
        <p:spPr/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F121344C-33D3-12E4-E5F7-F0316094C638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28" r="26128"/>
          <a:stretch>
            <a:fillRect/>
          </a:stretch>
        </p:blipFill>
        <p:spPr/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41A7EB2-1E8A-DEA0-EE45-D374A1D095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81" y="6158469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AB27A38-DECD-C053-6279-8C5063FB53AB}"/>
                  </a:ext>
                </a:extLst>
              </p:cNvPr>
              <p:cNvSpPr txBox="1"/>
              <p:nvPr/>
            </p:nvSpPr>
            <p:spPr>
              <a:xfrm>
                <a:off x="517462" y="3001473"/>
                <a:ext cx="5481731" cy="19236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 algn="just">
                  <a:buNone/>
                </a:pPr>
                <a:r>
                  <a:rPr lang="en-US" sz="1700" dirty="0"/>
                  <a:t>Misalkan </a:t>
                </a:r>
                <a:r>
                  <a:rPr lang="en-US" sz="1700" dirty="0" err="1"/>
                  <a:t>banyak</a:t>
                </a:r>
                <a:r>
                  <a:rPr lang="en-US" sz="1700" dirty="0"/>
                  <a:t> </a:t>
                </a:r>
                <a:r>
                  <a:rPr lang="en-US" sz="1700" dirty="0" err="1"/>
                  <a:t>kertas</a:t>
                </a:r>
                <a:r>
                  <a:rPr lang="en-US" sz="1700" dirty="0"/>
                  <a:t> (</a:t>
                </a:r>
                <a:r>
                  <a:rPr lang="en-US" sz="1700" dirty="0" err="1"/>
                  <a:t>dalam</a:t>
                </a:r>
                <a:r>
                  <a:rPr lang="en-US" sz="1700" dirty="0"/>
                  <a:t> ton) </a:t>
                </a:r>
                <a:r>
                  <a:rPr lang="en-US" sz="1700" dirty="0" err="1"/>
                  <a:t>untuk</a:t>
                </a:r>
                <a:r>
                  <a:rPr lang="en-US" sz="1700" dirty="0"/>
                  <a:t> </a:t>
                </a:r>
                <a:r>
                  <a:rPr lang="en-US" sz="1700" dirty="0" err="1"/>
                  <a:t>tiap</a:t>
                </a:r>
                <a:r>
                  <a:rPr lang="en-US" sz="1700" dirty="0"/>
                  <a:t> </a:t>
                </a:r>
                <a14:m>
                  <m:oMath xmlns:m="http://schemas.openxmlformats.org/officeDocument/2006/math"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1700" dirty="0"/>
                  <a:t> ton </a:t>
                </a:r>
                <a:r>
                  <a:rPr lang="en-US" sz="1700" dirty="0" err="1"/>
                  <a:t>bahan</a:t>
                </a:r>
                <a:r>
                  <a:rPr lang="en-US" sz="1700" dirty="0"/>
                  <a:t> </a:t>
                </a:r>
                <a:r>
                  <a:rPr lang="en-US" sz="1700" dirty="0" err="1"/>
                  <a:t>kayu</a:t>
                </a:r>
                <a:r>
                  <a:rPr lang="en-US" sz="1700" dirty="0"/>
                  <a:t> </a:t>
                </a:r>
                <a:r>
                  <a:rPr lang="en-US" sz="1700" dirty="0" err="1"/>
                  <a:t>dinotasikan</a:t>
                </a:r>
                <a:r>
                  <a:rPr lang="en-US" sz="1700" dirty="0"/>
                  <a:t> </a:t>
                </a:r>
                <a:r>
                  <a:rPr lang="en-US" sz="1700" dirty="0" err="1"/>
                  <a:t>dengan</a:t>
                </a:r>
                <a:r>
                  <a:rPr lang="en-US" sz="1700" dirty="0"/>
                  <a:t> </a:t>
                </a:r>
                <a14:m>
                  <m:oMath xmlns:m="http://schemas.openxmlformats.org/officeDocument/2006/math"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700" dirty="0"/>
                  <a:t>, </a:t>
                </a:r>
                <a:r>
                  <a:rPr lang="en-US" sz="1700" dirty="0" err="1"/>
                  <a:t>banyak</a:t>
                </a:r>
                <a:r>
                  <a:rPr lang="en-US" sz="1700" dirty="0"/>
                  <a:t> </a:t>
                </a:r>
                <a:r>
                  <a:rPr lang="en-US" sz="1700" dirty="0" err="1"/>
                  <a:t>kertas</a:t>
                </a:r>
                <a:r>
                  <a:rPr lang="en-US" sz="1700" dirty="0"/>
                  <a:t> yang </a:t>
                </a:r>
                <a:r>
                  <a:rPr lang="en-US" sz="1700" dirty="0" err="1"/>
                  <a:t>dihasilkan</a:t>
                </a:r>
                <a:r>
                  <a:rPr lang="en-US" sz="1700" dirty="0"/>
                  <a:t> (</a:t>
                </a:r>
                <a:r>
                  <a:rPr lang="en-US" sz="1700" dirty="0" err="1"/>
                  <a:t>dalam</a:t>
                </a:r>
                <a:r>
                  <a:rPr lang="en-US" sz="1700" dirty="0"/>
                  <a:t> rim) </a:t>
                </a:r>
                <a:r>
                  <a:rPr lang="en-US" sz="1700" dirty="0" err="1"/>
                  <a:t>untuk</a:t>
                </a:r>
                <a:r>
                  <a:rPr lang="en-US" sz="1700" dirty="0"/>
                  <a:t> </a:t>
                </a:r>
                <a:r>
                  <a:rPr lang="en-US" sz="1700" dirty="0" err="1"/>
                  <a:t>tiap</a:t>
                </a:r>
                <a:r>
                  <a:rPr lang="en-US" sz="1700" dirty="0"/>
                  <a:t> </a:t>
                </a:r>
                <a14:m>
                  <m:oMath xmlns:m="http://schemas.openxmlformats.org/officeDocument/2006/math"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1700" dirty="0"/>
                  <a:t> ton </a:t>
                </a:r>
                <a:r>
                  <a:rPr lang="en-US" sz="1700" dirty="0" err="1"/>
                  <a:t>kertas</a:t>
                </a:r>
                <a:r>
                  <a:rPr lang="en-US" sz="1700" dirty="0"/>
                  <a:t> yang </a:t>
                </a:r>
                <a:r>
                  <a:rPr lang="en-US" sz="1700" dirty="0" err="1"/>
                  <a:t>diproduksi</a:t>
                </a:r>
                <a:r>
                  <a:rPr lang="en-US" sz="1700" dirty="0"/>
                  <a:t> </a:t>
                </a:r>
                <a:r>
                  <a:rPr lang="en-US" sz="1700" dirty="0" err="1"/>
                  <a:t>dinyatakan</a:t>
                </a:r>
                <a:r>
                  <a:rPr lang="en-US" sz="1700" dirty="0"/>
                  <a:t> </a:t>
                </a:r>
                <a:r>
                  <a:rPr lang="en-US" sz="1700" dirty="0" err="1"/>
                  <a:t>dengan</a:t>
                </a:r>
                <a:r>
                  <a:rPr lang="en-US" sz="1700" dirty="0"/>
                  <a:t> </a:t>
                </a:r>
                <a14:m>
                  <m:oMath xmlns:m="http://schemas.openxmlformats.org/officeDocument/2006/math"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700" dirty="0"/>
                  <a:t>, dan </a:t>
                </a:r>
                <a:r>
                  <a:rPr lang="en-US" sz="1700" dirty="0" err="1"/>
                  <a:t>banyaknya</a:t>
                </a:r>
                <a:r>
                  <a:rPr lang="en-US" sz="1700" dirty="0"/>
                  <a:t> </a:t>
                </a:r>
                <a:r>
                  <a:rPr lang="en-US" sz="1700" dirty="0" err="1"/>
                  <a:t>kayu</a:t>
                </a:r>
                <a:r>
                  <a:rPr lang="en-US" sz="1700" dirty="0"/>
                  <a:t> (</a:t>
                </a:r>
                <a:r>
                  <a:rPr lang="en-US" sz="1700" dirty="0" err="1"/>
                  <a:t>dalam</a:t>
                </a:r>
                <a:r>
                  <a:rPr lang="en-US" sz="1700" dirty="0"/>
                  <a:t> ton) yang </a:t>
                </a:r>
                <a:r>
                  <a:rPr lang="en-US" sz="1700" dirty="0" err="1"/>
                  <a:t>diolah</a:t>
                </a:r>
                <a:r>
                  <a:rPr lang="en-US" sz="1700" dirty="0"/>
                  <a:t> </a:t>
                </a:r>
                <a:r>
                  <a:rPr lang="en-US" sz="1700" dirty="0" err="1"/>
                  <a:t>industri</a:t>
                </a:r>
                <a:r>
                  <a:rPr lang="en-US" sz="1700" dirty="0"/>
                  <a:t> </a:t>
                </a:r>
                <a:r>
                  <a:rPr lang="en-US" sz="1700" dirty="0" err="1"/>
                  <a:t>kertas</a:t>
                </a:r>
                <a:r>
                  <a:rPr lang="en-US" sz="1700" dirty="0"/>
                  <a:t> di </a:t>
                </a:r>
                <a:r>
                  <a:rPr lang="en-US" sz="1700" dirty="0" err="1"/>
                  <a:t>seluruh</a:t>
                </a:r>
                <a:r>
                  <a:rPr lang="en-US" sz="1700" dirty="0"/>
                  <a:t> dunia </a:t>
                </a:r>
                <a:r>
                  <a:rPr lang="en-US" sz="1700" dirty="0" err="1"/>
                  <a:t>untuk</a:t>
                </a:r>
                <a:r>
                  <a:rPr lang="en-US" sz="1700" dirty="0"/>
                  <a:t> </a:t>
                </a:r>
                <a:r>
                  <a:rPr lang="en-US" sz="1700" dirty="0" err="1"/>
                  <a:t>tiap</a:t>
                </a:r>
                <a:r>
                  <a:rPr lang="en-US" sz="1700" dirty="0"/>
                  <a:t> </a:t>
                </a:r>
                <a14:m>
                  <m:oMath xmlns:m="http://schemas.openxmlformats.org/officeDocument/2006/math"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1700" dirty="0"/>
                  <a:t> ton </a:t>
                </a:r>
                <a:r>
                  <a:rPr lang="en-US" sz="1700" dirty="0" err="1"/>
                  <a:t>panen</a:t>
                </a:r>
                <a:r>
                  <a:rPr lang="en-US" sz="1700" dirty="0"/>
                  <a:t> </a:t>
                </a:r>
                <a:r>
                  <a:rPr lang="en-US" sz="1700" dirty="0" err="1"/>
                  <a:t>komersial</a:t>
                </a:r>
                <a:r>
                  <a:rPr lang="en-US" sz="1700" dirty="0"/>
                  <a:t> </a:t>
                </a:r>
                <a:r>
                  <a:rPr lang="en-US" sz="1700" dirty="0" err="1"/>
                  <a:t>kayu</a:t>
                </a:r>
                <a:r>
                  <a:rPr lang="en-US" sz="1700" dirty="0"/>
                  <a:t> </a:t>
                </a:r>
                <a:r>
                  <a:rPr lang="en-US" sz="1700" dirty="0" err="1"/>
                  <a:t>setiap</a:t>
                </a:r>
                <a:r>
                  <a:rPr lang="en-US" sz="1700" dirty="0"/>
                  <a:t> </a:t>
                </a:r>
                <a:r>
                  <a:rPr lang="en-US" sz="1700" dirty="0" err="1"/>
                  <a:t>tahun</a:t>
                </a:r>
                <a:r>
                  <a:rPr lang="en-US" sz="1700" dirty="0"/>
                  <a:t> </a:t>
                </a:r>
                <a:r>
                  <a:rPr lang="en-US" sz="1700" dirty="0" err="1"/>
                  <a:t>dinyatakan</a:t>
                </a:r>
                <a:r>
                  <a:rPr lang="en-US" sz="1700" dirty="0"/>
                  <a:t> </a:t>
                </a:r>
                <a:r>
                  <a:rPr lang="en-US" sz="1700" dirty="0" err="1"/>
                  <a:t>dengan</a:t>
                </a:r>
                <a:r>
                  <a:rPr lang="en-US" sz="1700" dirty="0"/>
                  <a:t> </a:t>
                </a:r>
                <a:r>
                  <a:rPr lang="en-US" sz="1700" dirty="0" err="1"/>
                  <a:t>fungsi</a:t>
                </a:r>
                <a:r>
                  <a:rPr lang="en-US" sz="1700" dirty="0"/>
                  <a:t> </a:t>
                </a:r>
                <a14:m>
                  <m:oMath xmlns:m="http://schemas.openxmlformats.org/officeDocument/2006/math"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700" dirty="0"/>
                  <a:t>. </a:t>
                </a:r>
                <a:endParaRPr lang="id-ID" sz="170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AB27A38-DECD-C053-6279-8C5063FB53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462" y="3001473"/>
                <a:ext cx="5481731" cy="1923604"/>
              </a:xfrm>
              <a:prstGeom prst="rect">
                <a:avLst/>
              </a:prstGeom>
              <a:blipFill>
                <a:blip r:embed="rId10"/>
                <a:stretch>
                  <a:fillRect l="-779" t="-949" r="-667" b="-31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2DC8C1A-5C91-9555-4A50-B9F2E3237324}"/>
                  </a:ext>
                </a:extLst>
              </p:cNvPr>
              <p:cNvSpPr txBox="1"/>
              <p:nvPr/>
            </p:nvSpPr>
            <p:spPr>
              <a:xfrm>
                <a:off x="517462" y="5023638"/>
                <a:ext cx="5420656" cy="11387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 algn="just">
                  <a:buNone/>
                </a:pPr>
                <a:r>
                  <a:rPr lang="en-US" sz="1700" dirty="0"/>
                  <a:t>Konstruksi </a:t>
                </a:r>
                <a:r>
                  <a:rPr lang="en-US" sz="1700" dirty="0" err="1"/>
                  <a:t>fungsi</a:t>
                </a:r>
                <a:r>
                  <a:rPr lang="en-US" sz="1700" dirty="0"/>
                  <a:t> </a:t>
                </a:r>
                <a14:m>
                  <m:oMath xmlns:m="http://schemas.openxmlformats.org/officeDocument/2006/math"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sz="17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7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700" dirty="0"/>
                  <a:t> dan </a:t>
                </a:r>
                <a14:m>
                  <m:oMath xmlns:m="http://schemas.openxmlformats.org/officeDocument/2006/math"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700" dirty="0"/>
                  <a:t>, </a:t>
                </a:r>
                <a:r>
                  <a:rPr lang="en-US" sz="1700" dirty="0" err="1"/>
                  <a:t>kemudian</a:t>
                </a:r>
                <a:r>
                  <a:rPr lang="en-US" sz="1700" dirty="0"/>
                  <a:t> </a:t>
                </a:r>
                <a:r>
                  <a:rPr lang="en-US" sz="1700" dirty="0" err="1"/>
                  <a:t>gunakan</a:t>
                </a:r>
                <a:r>
                  <a:rPr lang="en-US" sz="1700" dirty="0"/>
                  <a:t> </a:t>
                </a:r>
                <a:r>
                  <a:rPr lang="en-US" sz="1700" dirty="0" err="1"/>
                  <a:t>hasilnya</a:t>
                </a:r>
                <a:r>
                  <a:rPr lang="en-US" sz="1700" dirty="0"/>
                  <a:t> </a:t>
                </a:r>
                <a:r>
                  <a:rPr lang="en-US" sz="1700" dirty="0" err="1"/>
                  <a:t>untuk</a:t>
                </a:r>
                <a:r>
                  <a:rPr lang="en-US" sz="1700" dirty="0"/>
                  <a:t> </a:t>
                </a:r>
                <a:r>
                  <a:rPr lang="en-US" sz="1700" dirty="0" err="1"/>
                  <a:t>mengonstruksi</a:t>
                </a:r>
                <a:r>
                  <a:rPr lang="en-US" sz="1700" dirty="0"/>
                  <a:t> </a:t>
                </a:r>
                <a:r>
                  <a:rPr lang="en-US" sz="1700" dirty="0" err="1"/>
                  <a:t>fungsi</a:t>
                </a:r>
                <a:r>
                  <a:rPr lang="en-US" sz="1700" dirty="0"/>
                  <a:t> </a:t>
                </a:r>
                <a:r>
                  <a:rPr lang="en-US" sz="1700" dirty="0" err="1"/>
                  <a:t>komposisi</a:t>
                </a:r>
                <a:r>
                  <a:rPr lang="en-US" sz="1700" dirty="0"/>
                  <a:t> </a:t>
                </a:r>
                <a:r>
                  <a:rPr lang="en-US" sz="1700" dirty="0" err="1"/>
                  <a:t>untuk</a:t>
                </a:r>
                <a:r>
                  <a:rPr lang="en-US" sz="1700" dirty="0"/>
                  <a:t> </a:t>
                </a:r>
                <a:r>
                  <a:rPr lang="en-US" sz="1700" dirty="0" err="1"/>
                  <a:t>menotasikan</a:t>
                </a:r>
                <a:r>
                  <a:rPr lang="en-US" sz="1700" dirty="0"/>
                  <a:t> </a:t>
                </a:r>
                <a:r>
                  <a:rPr lang="en-US" sz="1700" dirty="0" err="1"/>
                  <a:t>banyaknya</a:t>
                </a:r>
                <a:r>
                  <a:rPr lang="en-US" sz="1700" dirty="0"/>
                  <a:t> </a:t>
                </a:r>
                <a:r>
                  <a:rPr lang="en-US" sz="1700" dirty="0" err="1"/>
                  <a:t>kertas</a:t>
                </a:r>
                <a:r>
                  <a:rPr lang="en-US" sz="1700" dirty="0"/>
                  <a:t> yang </a:t>
                </a:r>
                <a:r>
                  <a:rPr lang="en-US" sz="1700" dirty="0" err="1"/>
                  <a:t>dihasilkan</a:t>
                </a:r>
                <a:r>
                  <a:rPr lang="en-US" sz="1700" dirty="0"/>
                  <a:t> (</a:t>
                </a:r>
                <a:r>
                  <a:rPr lang="en-US" sz="1700" dirty="0" err="1"/>
                  <a:t>dalam</a:t>
                </a:r>
                <a:r>
                  <a:rPr lang="en-US" sz="1700" dirty="0"/>
                  <a:t> rim) </a:t>
                </a:r>
                <a:r>
                  <a:rPr lang="en-US" sz="1700" dirty="0" err="1"/>
                  <a:t>untuk</a:t>
                </a:r>
                <a:r>
                  <a:rPr lang="en-US" sz="1700" dirty="0"/>
                  <a:t> </a:t>
                </a:r>
                <a:r>
                  <a:rPr lang="en-US" sz="1700" dirty="0" err="1"/>
                  <a:t>tiap</a:t>
                </a:r>
                <a:r>
                  <a:rPr lang="en-US" sz="1700" dirty="0"/>
                  <a:t> </a:t>
                </a:r>
                <a14:m>
                  <m:oMath xmlns:m="http://schemas.openxmlformats.org/officeDocument/2006/math"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1700" dirty="0"/>
                  <a:t> ton </a:t>
                </a:r>
                <a:r>
                  <a:rPr lang="en-US" sz="1700" dirty="0" err="1"/>
                  <a:t>panen</a:t>
                </a:r>
                <a:r>
                  <a:rPr lang="en-US" sz="1700" dirty="0"/>
                  <a:t> </a:t>
                </a:r>
                <a:r>
                  <a:rPr lang="en-US" sz="1700" dirty="0" err="1"/>
                  <a:t>komersial</a:t>
                </a:r>
                <a:r>
                  <a:rPr lang="en-US" sz="1700" dirty="0"/>
                  <a:t> </a:t>
                </a:r>
                <a:r>
                  <a:rPr lang="en-US" sz="1700" dirty="0" err="1"/>
                  <a:t>kayu</a:t>
                </a:r>
                <a:r>
                  <a:rPr lang="en-US" sz="1700" dirty="0"/>
                  <a:t> </a:t>
                </a:r>
                <a:r>
                  <a:rPr lang="en-US" sz="1700" dirty="0" err="1"/>
                  <a:t>setiap</a:t>
                </a:r>
                <a:r>
                  <a:rPr lang="en-US" sz="1700" dirty="0"/>
                  <a:t> </a:t>
                </a:r>
                <a:r>
                  <a:rPr lang="en-US" sz="1700" dirty="0" err="1"/>
                  <a:t>tahun</a:t>
                </a:r>
                <a:r>
                  <a:rPr lang="en-US" sz="1700" dirty="0"/>
                  <a:t>. </a:t>
                </a:r>
                <a:endParaRPr lang="id-ID" sz="17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2DC8C1A-5C91-9555-4A50-B9F2E32373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462" y="5023638"/>
                <a:ext cx="5420656" cy="1138773"/>
              </a:xfrm>
              <a:prstGeom prst="rect">
                <a:avLst/>
              </a:prstGeom>
              <a:blipFill>
                <a:blip r:embed="rId11"/>
                <a:stretch>
                  <a:fillRect l="-787" t="-1604" r="-675" b="-64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922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2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51FB1E9-FD08-F6D6-2914-0D6CA76E4C63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0" r="20050"/>
          <a:stretch>
            <a:fillRect/>
          </a:stretch>
        </p:blipFill>
        <p:spPr/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1EFD6F3-CE9B-1EDE-DBCD-C0D5DD3AB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6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6">
                <a:extLst>
                  <a:ext uri="{FF2B5EF4-FFF2-40B4-BE49-F238E27FC236}">
                    <a16:creationId xmlns:a16="http://schemas.microsoft.com/office/drawing/2014/main" id="{E2D49062-0CF2-6C07-4BD6-914C9453DAD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52682" y="639000"/>
                <a:ext cx="4936477" cy="2174299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126411" tIns="63207" rIns="126411" bIns="63207" rtlCol="0">
                <a:noAutofit/>
              </a:bodyPr>
              <a:lstStyle>
                <a:lvl1pPr marL="355531" indent="-355531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70318" indent="-296277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5105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59147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33190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232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81274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55316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29359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133" dirty="0"/>
                  <a:t>Perhatikan </a:t>
                </a:r>
                <a:r>
                  <a:rPr lang="en-US" sz="2133" dirty="0" err="1"/>
                  <a:t>diskon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sepatu</a:t>
                </a:r>
                <a:r>
                  <a:rPr lang="en-US" sz="2133" dirty="0"/>
                  <a:t> di </a:t>
                </a:r>
                <a:r>
                  <a:rPr lang="en-US" sz="2133" dirty="0" err="1"/>
                  <a:t>sebuah</a:t>
                </a:r>
                <a:r>
                  <a:rPr lang="en-US" sz="2133" dirty="0"/>
                  <a:t> </a:t>
                </a:r>
                <a:r>
                  <a:rPr lang="en-US" sz="2133" dirty="0" err="1"/>
                  <a:t>pusat</a:t>
                </a:r>
                <a:r>
                  <a:rPr lang="en-US" sz="2133" dirty="0"/>
                  <a:t> </a:t>
                </a:r>
                <a:r>
                  <a:rPr lang="en-US" sz="2133" dirty="0" err="1"/>
                  <a:t>perbelanjaan</a:t>
                </a:r>
                <a:r>
                  <a:rPr lang="en-US" sz="2133" dirty="0"/>
                  <a:t>. </a:t>
                </a:r>
                <a:r>
                  <a:rPr lang="en-US" sz="2133" dirty="0" err="1"/>
                  <a:t>Misalkan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harga</a:t>
                </a:r>
                <a:r>
                  <a:rPr lang="en-US" sz="2133" dirty="0"/>
                  <a:t> </a:t>
                </a:r>
                <a:r>
                  <a:rPr lang="en-US" sz="2133" dirty="0" err="1"/>
                  <a:t>barang</a:t>
                </a:r>
                <a:r>
                  <a:rPr lang="en-US" sz="2133" dirty="0"/>
                  <a:t> </a:t>
                </a:r>
                <a:r>
                  <a:rPr lang="en-US" sz="2133" dirty="0" err="1"/>
                  <a:t>setelah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diskon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pertama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dinotasikan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dengan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fungsi</a:t>
                </a:r>
                <a:r>
                  <a:rPr lang="en-US" sz="2133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133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133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2133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133" dirty="0"/>
                  <a:t> dan </a:t>
                </a:r>
                <a:r>
                  <a:rPr lang="en-US" sz="2133" dirty="0" err="1"/>
                  <a:t>harga</a:t>
                </a:r>
                <a:r>
                  <a:rPr lang="en-US" sz="2133" dirty="0"/>
                  <a:t> </a:t>
                </a:r>
                <a:r>
                  <a:rPr lang="en-US" sz="2133" dirty="0" err="1"/>
                  <a:t>barang</a:t>
                </a:r>
                <a:r>
                  <a:rPr lang="en-US" sz="2133" dirty="0"/>
                  <a:t> </a:t>
                </a:r>
                <a:r>
                  <a:rPr lang="en-US" sz="2133" dirty="0" err="1"/>
                  <a:t>setelah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diskon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kedua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dinotasikan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dengan</a:t>
                </a:r>
                <a:r>
                  <a:rPr lang="en-US" sz="2133" dirty="0"/>
                  <a:t> fungsi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133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133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2133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id-ID" sz="2133" dirty="0"/>
              </a:p>
            </p:txBody>
          </p:sp>
        </mc:Choice>
        <mc:Fallback xmlns="">
          <p:sp>
            <p:nvSpPr>
              <p:cNvPr id="18" name="Content Placeholder 6">
                <a:extLst>
                  <a:ext uri="{FF2B5EF4-FFF2-40B4-BE49-F238E27FC236}">
                    <a16:creationId xmlns:a16="http://schemas.microsoft.com/office/drawing/2014/main" id="{E2D49062-0CF2-6C07-4BD6-914C9453D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2682" y="639000"/>
                <a:ext cx="4936477" cy="2174299"/>
              </a:xfrm>
              <a:prstGeom prst="rect">
                <a:avLst/>
              </a:prstGeom>
              <a:blipFill>
                <a:blip r:embed="rId5"/>
                <a:stretch>
                  <a:fillRect l="-865" t="-843" r="-742" b="-28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6">
                <a:extLst>
                  <a:ext uri="{FF2B5EF4-FFF2-40B4-BE49-F238E27FC236}">
                    <a16:creationId xmlns:a16="http://schemas.microsoft.com/office/drawing/2014/main" id="{D85D0067-B311-274F-B6BE-67FB015DE69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54387" y="3305391"/>
                <a:ext cx="4933066" cy="877143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126411" tIns="63207" rIns="126411" bIns="63207" rtlCol="0">
                <a:noAutofit/>
              </a:bodyPr>
              <a:lstStyle>
                <a:lvl1pPr marL="355531" indent="-355531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70318" indent="-296277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5105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59147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33190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232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81274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55316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29359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133" dirty="0"/>
                  <a:t>Konstruksi </a:t>
                </a:r>
                <a:r>
                  <a:rPr lang="en-US" sz="2133" dirty="0" err="1"/>
                  <a:t>fungsi</a:t>
                </a:r>
                <a:r>
                  <a:rPr lang="en-US" sz="2133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133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133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2133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133" dirty="0"/>
                  <a:t> dan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133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133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2133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133" dirty="0"/>
                  <a:t>, </a:t>
                </a:r>
                <a:r>
                  <a:rPr lang="en-US" sz="2133" dirty="0" err="1"/>
                  <a:t>kemudian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gunakan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hasilnya</a:t>
                </a:r>
                <a:r>
                  <a:rPr lang="en-US" sz="2133" dirty="0"/>
                  <a:t> </a:t>
                </a:r>
                <a:r>
                  <a:rPr lang="en-US" sz="2133" dirty="0" err="1"/>
                  <a:t>untuk</a:t>
                </a:r>
                <a:r>
                  <a:rPr lang="en-US" sz="2133" dirty="0"/>
                  <a:t> </a:t>
                </a:r>
                <a:r>
                  <a:rPr lang="en-US" sz="2133" dirty="0" err="1"/>
                  <a:t>mengonstruksi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fungsi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komposisi</a:t>
                </a:r>
                <a:r>
                  <a:rPr lang="en-US" sz="2133" dirty="0"/>
                  <a:t> yang </a:t>
                </a:r>
                <a:r>
                  <a:rPr lang="en-US" sz="2133" dirty="0" err="1"/>
                  <a:t>menotasikan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banyaknya</a:t>
                </a:r>
                <a:r>
                  <a:rPr lang="en-US" sz="2133" dirty="0"/>
                  <a:t> uang yang </a:t>
                </a:r>
                <a:r>
                  <a:rPr lang="en-US" sz="2133" dirty="0" err="1"/>
                  <a:t>harus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dibayarkan</a:t>
                </a:r>
                <a:r>
                  <a:rPr lang="en-US" sz="2133" dirty="0"/>
                  <a:t> (</a:t>
                </a:r>
                <a:r>
                  <a:rPr lang="en-US" sz="2133" dirty="0" err="1"/>
                  <a:t>dalam</a:t>
                </a:r>
                <a:r>
                  <a:rPr lang="en-US" sz="2133" dirty="0"/>
                  <a:t> rupiah) </a:t>
                </a:r>
                <a:r>
                  <a:rPr lang="en-US" sz="2133" dirty="0" err="1"/>
                  <a:t>setelah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didiskon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dua</a:t>
                </a:r>
                <a:r>
                  <a:rPr lang="en-US" sz="2133" dirty="0"/>
                  <a:t> kali </a:t>
                </a:r>
                <a:r>
                  <a:rPr lang="en-US" sz="2133" dirty="0" err="1"/>
                  <a:t>untuk</a:t>
                </a:r>
                <a:r>
                  <a:rPr lang="en-US" sz="2133" dirty="0"/>
                  <a:t> </a:t>
                </a:r>
                <a:r>
                  <a:rPr lang="en-US" sz="2133" dirty="0" err="1"/>
                  <a:t>tiap</a:t>
                </a:r>
                <a:r>
                  <a:rPr lang="en-US" sz="2133" dirty="0"/>
                  <a:t>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133" dirty="0"/>
                  <a:t> rupiah </a:t>
                </a:r>
                <a:r>
                  <a:rPr lang="en-US" sz="2133" dirty="0" err="1"/>
                  <a:t>harga</a:t>
                </a:r>
                <a:r>
                  <a:rPr lang="en-US" sz="2133" dirty="0"/>
                  <a:t> </a:t>
                </a:r>
                <a:r>
                  <a:rPr lang="en-US" sz="2133" dirty="0" err="1"/>
                  <a:t>barang</a:t>
                </a:r>
                <a:r>
                  <a:rPr lang="en-US" sz="2133" dirty="0"/>
                  <a:t> </a:t>
                </a:r>
                <a:r>
                  <a:rPr lang="en-US" sz="2133" dirty="0" err="1"/>
                  <a:t>mula-mula</a:t>
                </a:r>
                <a:r>
                  <a:rPr lang="en-US" sz="2133" dirty="0"/>
                  <a:t>. </a:t>
                </a:r>
                <a:endParaRPr lang="id-ID" sz="2133" dirty="0"/>
              </a:p>
            </p:txBody>
          </p:sp>
        </mc:Choice>
        <mc:Fallback xmlns="">
          <p:sp>
            <p:nvSpPr>
              <p:cNvPr id="19" name="Content Placeholder 6">
                <a:extLst>
                  <a:ext uri="{FF2B5EF4-FFF2-40B4-BE49-F238E27FC236}">
                    <a16:creationId xmlns:a16="http://schemas.microsoft.com/office/drawing/2014/main" id="{D85D0067-B311-274F-B6BE-67FB015DE6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387" y="3305391"/>
                <a:ext cx="4933066" cy="877143"/>
              </a:xfrm>
              <a:prstGeom prst="rect">
                <a:avLst/>
              </a:prstGeom>
              <a:blipFill>
                <a:blip r:embed="rId6"/>
                <a:stretch>
                  <a:fillRect l="-742" t="-1389" r="-865" b="-18611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719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F238EC15-47D8-4139-BF6C-D8710A87416F}"/>
              </a:ext>
            </a:extLst>
          </p:cNvPr>
          <p:cNvSpPr/>
          <p:nvPr/>
        </p:nvSpPr>
        <p:spPr>
          <a:xfrm>
            <a:off x="4093316" y="3485579"/>
            <a:ext cx="828000" cy="828000"/>
          </a:xfrm>
          <a:prstGeom prst="ellips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3897A2F-615C-4093-B6BC-DC011C78B897}"/>
              </a:ext>
            </a:extLst>
          </p:cNvPr>
          <p:cNvSpPr/>
          <p:nvPr/>
        </p:nvSpPr>
        <p:spPr>
          <a:xfrm>
            <a:off x="5729665" y="3485579"/>
            <a:ext cx="828000" cy="828000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A8B207D-FEDC-48E7-9DAF-5272F2A95A15}"/>
              </a:ext>
            </a:extLst>
          </p:cNvPr>
          <p:cNvSpPr/>
          <p:nvPr/>
        </p:nvSpPr>
        <p:spPr>
          <a:xfrm>
            <a:off x="7366014" y="3485579"/>
            <a:ext cx="828000" cy="828000"/>
          </a:xfrm>
          <a:prstGeom prst="ellipse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9E40851-EC98-4BA3-9BD1-511FECE49CF7}"/>
              </a:ext>
            </a:extLst>
          </p:cNvPr>
          <p:cNvSpPr/>
          <p:nvPr/>
        </p:nvSpPr>
        <p:spPr>
          <a:xfrm>
            <a:off x="9002363" y="3485579"/>
            <a:ext cx="828000" cy="828000"/>
          </a:xfrm>
          <a:prstGeom prst="ellips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5117D48-8368-401D-838B-78E20ADEE541}"/>
              </a:ext>
            </a:extLst>
          </p:cNvPr>
          <p:cNvSpPr/>
          <p:nvPr/>
        </p:nvSpPr>
        <p:spPr>
          <a:xfrm>
            <a:off x="10638711" y="3485579"/>
            <a:ext cx="828000" cy="828000"/>
          </a:xfrm>
          <a:prstGeom prst="ellipse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3994D7D3-1538-461A-BFF7-0139598ADDF7}"/>
              </a:ext>
            </a:extLst>
          </p:cNvPr>
          <p:cNvSpPr>
            <a:spLocks noChangeAspect="1"/>
          </p:cNvSpPr>
          <p:nvPr/>
        </p:nvSpPr>
        <p:spPr>
          <a:xfrm>
            <a:off x="5967244" y="3728656"/>
            <a:ext cx="334893" cy="33769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" name="Rounded Rectangle 27">
            <a:extLst>
              <a:ext uri="{FF2B5EF4-FFF2-40B4-BE49-F238E27FC236}">
                <a16:creationId xmlns:a16="http://schemas.microsoft.com/office/drawing/2014/main" id="{78587D22-EB60-4455-A5BF-01B2AF86B744}"/>
              </a:ext>
            </a:extLst>
          </p:cNvPr>
          <p:cNvSpPr/>
          <p:nvPr/>
        </p:nvSpPr>
        <p:spPr>
          <a:xfrm>
            <a:off x="7598089" y="3743000"/>
            <a:ext cx="350627" cy="26932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" name="Rounded Rectangle 7">
            <a:extLst>
              <a:ext uri="{FF2B5EF4-FFF2-40B4-BE49-F238E27FC236}">
                <a16:creationId xmlns:a16="http://schemas.microsoft.com/office/drawing/2014/main" id="{B05048CE-234D-4238-8FE2-35047DC70160}"/>
              </a:ext>
            </a:extLst>
          </p:cNvPr>
          <p:cNvSpPr/>
          <p:nvPr/>
        </p:nvSpPr>
        <p:spPr>
          <a:xfrm>
            <a:off x="4376650" y="3716576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A0A20931-B4B7-46B3-B3A4-972911E40938}"/>
              </a:ext>
            </a:extLst>
          </p:cNvPr>
          <p:cNvSpPr/>
          <p:nvPr/>
        </p:nvSpPr>
        <p:spPr>
          <a:xfrm rot="2700000">
            <a:off x="10932909" y="3672735"/>
            <a:ext cx="250429" cy="44897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" name="Rectangle 9">
            <a:extLst>
              <a:ext uri="{FF2B5EF4-FFF2-40B4-BE49-F238E27FC236}">
                <a16:creationId xmlns:a16="http://schemas.microsoft.com/office/drawing/2014/main" id="{431FA971-5EEA-4921-9948-6C047F29337A}"/>
              </a:ext>
            </a:extLst>
          </p:cNvPr>
          <p:cNvSpPr/>
          <p:nvPr/>
        </p:nvSpPr>
        <p:spPr>
          <a:xfrm>
            <a:off x="9247191" y="3738485"/>
            <a:ext cx="339147" cy="31747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699284CD-1C3C-94E2-64DB-DECFAECAF91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3" r="30783"/>
          <a:stretch>
            <a:fillRect/>
          </a:stretch>
        </p:blipFill>
        <p:spPr/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86067E-00B8-2F17-ACEA-7CB6D11021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6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ontent Placeholder 6">
                <a:extLst>
                  <a:ext uri="{FF2B5EF4-FFF2-40B4-BE49-F238E27FC236}">
                    <a16:creationId xmlns:a16="http://schemas.microsoft.com/office/drawing/2014/main" id="{BDF00C63-0557-5C4C-CFF4-1FBB2874631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71451" y="1533591"/>
                <a:ext cx="8603901" cy="776657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126411" tIns="63207" rIns="126411" bIns="63207" rtlCol="0">
                <a:noAutofit/>
              </a:bodyPr>
              <a:lstStyle>
                <a:lvl1pPr marL="355531" indent="-355531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70318" indent="-296277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5105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59147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33190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232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81274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55316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29359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133" dirty="0"/>
                  <a:t>Jumlah </a:t>
                </a:r>
                <a:r>
                  <a:rPr lang="en-US" sz="2133" dirty="0" err="1"/>
                  <a:t>bakteri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setelah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dikeluarkan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dari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pendingin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setelah</a:t>
                </a:r>
                <a:r>
                  <a:rPr lang="en-US" sz="2133" dirty="0"/>
                  <a:t>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133" dirty="0"/>
                  <a:t> jam </a:t>
                </a:r>
                <a:r>
                  <a:rPr lang="en-US" sz="2133" dirty="0" err="1"/>
                  <a:t>dirumuskan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dengan</a:t>
                </a:r>
                <a:r>
                  <a:rPr lang="en-US" sz="2133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∘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</m:d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=100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+120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+156 </m:t>
                    </m:r>
                  </m:oMath>
                </a14:m>
                <a:r>
                  <a:rPr lang="en-US" sz="2133" dirty="0" err="1"/>
                  <a:t>dengan</a:t>
                </a:r>
                <a:r>
                  <a:rPr lang="en-US" sz="2133" dirty="0"/>
                  <a:t>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133" dirty="0"/>
                  <a:t> </a:t>
                </a:r>
                <a:r>
                  <a:rPr lang="en-US" sz="2133" dirty="0" err="1"/>
                  <a:t>adalah</a:t>
                </a:r>
                <a:r>
                  <a:rPr lang="en-US" sz="2133" dirty="0"/>
                  <a:t> </a:t>
                </a:r>
                <a:r>
                  <a:rPr lang="en-US" sz="2133" dirty="0" err="1"/>
                  <a:t>banyaknya</a:t>
                </a:r>
                <a:r>
                  <a:rPr lang="en-US" sz="2133" dirty="0"/>
                  <a:t> </a:t>
                </a:r>
                <a:r>
                  <a:rPr lang="en-US" sz="2133" dirty="0" err="1"/>
                  <a:t>bakteri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saat</a:t>
                </a:r>
                <a:r>
                  <a:rPr lang="en-US" sz="2133" dirty="0"/>
                  <a:t> </a:t>
                </a:r>
                <a:r>
                  <a:rPr lang="en-US" sz="2133" dirty="0" err="1"/>
                  <a:t>suhu</a:t>
                </a:r>
                <a:r>
                  <a:rPr lang="en-US" sz="2133" dirty="0"/>
                  <a:t> </a:t>
                </a:r>
                <a:r>
                  <a:rPr lang="en-US" sz="2133" dirty="0" err="1"/>
                  <a:t>makanan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derajat</a:t>
                </a:r>
                <a:r>
                  <a:rPr lang="en-US" sz="2133" dirty="0"/>
                  <a:t> dan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133" dirty="0"/>
                  <a:t> </a:t>
                </a:r>
                <a:r>
                  <a:rPr lang="en-US" sz="2133" dirty="0" err="1"/>
                  <a:t>adalah</a:t>
                </a:r>
                <a:r>
                  <a:rPr lang="en-US" sz="2133" dirty="0"/>
                  <a:t> </a:t>
                </a:r>
                <a:r>
                  <a:rPr lang="en-US" sz="2133" dirty="0" err="1"/>
                  <a:t>suhu</a:t>
                </a:r>
                <a:r>
                  <a:rPr lang="en-US" sz="2133" dirty="0"/>
                  <a:t> </a:t>
                </a:r>
                <a:r>
                  <a:rPr lang="en-US" sz="2133" dirty="0" err="1"/>
                  <a:t>makanan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setelah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dikeluarkan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dari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pendingin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selama</a:t>
                </a:r>
                <a:r>
                  <a:rPr lang="en-US" sz="2133" dirty="0"/>
                  <a:t>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133" dirty="0"/>
                  <a:t> jam. </a:t>
                </a:r>
                <a:endParaRPr lang="id-ID" sz="2133" dirty="0"/>
              </a:p>
            </p:txBody>
          </p:sp>
        </mc:Choice>
        <mc:Fallback xmlns="">
          <p:sp>
            <p:nvSpPr>
              <p:cNvPr id="25" name="Content Placeholder 6">
                <a:extLst>
                  <a:ext uri="{FF2B5EF4-FFF2-40B4-BE49-F238E27FC236}">
                    <a16:creationId xmlns:a16="http://schemas.microsoft.com/office/drawing/2014/main" id="{BDF00C63-0557-5C4C-CFF4-1FBB287463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1451" y="1533591"/>
                <a:ext cx="8603901" cy="776657"/>
              </a:xfrm>
              <a:prstGeom prst="rect">
                <a:avLst/>
              </a:prstGeom>
              <a:blipFill>
                <a:blip r:embed="rId5"/>
                <a:stretch>
                  <a:fillRect l="-425" t="-2362" r="-425" b="-10236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ontent Placeholder 6">
                <a:extLst>
                  <a:ext uri="{FF2B5EF4-FFF2-40B4-BE49-F238E27FC236}">
                    <a16:creationId xmlns:a16="http://schemas.microsoft.com/office/drawing/2014/main" id="{61D42E4D-4940-11CE-22D2-41B93E7441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82031" y="4765940"/>
                <a:ext cx="9423965" cy="908879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126411" tIns="63207" rIns="126411" bIns="63207" rtlCol="0">
                <a:noAutofit/>
              </a:bodyPr>
              <a:lstStyle>
                <a:lvl1pPr marL="355531" indent="-355531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70318" indent="-296277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5105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59147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33190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232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81274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55316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29359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133" dirty="0"/>
                  <a:t>Jika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sz="2133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133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=5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+2</m:t>
                    </m:r>
                  </m:oMath>
                </a14:m>
                <a:r>
                  <a:rPr lang="en-US" sz="2133" dirty="0"/>
                  <a:t>, </a:t>
                </a:r>
                <a:r>
                  <a:rPr lang="en-US" sz="2133" dirty="0" err="1"/>
                  <a:t>tentukan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fungsi</a:t>
                </a:r>
                <a:r>
                  <a:rPr lang="en-US" sz="2133" dirty="0"/>
                  <a:t>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133" dirty="0"/>
                  <a:t> dan </a:t>
                </a:r>
                <a:r>
                  <a:rPr lang="en-US" sz="2133" dirty="0" err="1"/>
                  <a:t>tuliskan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interpretasinya</a:t>
                </a:r>
                <a:r>
                  <a:rPr lang="en-US" sz="2133" dirty="0"/>
                  <a:t>. </a:t>
                </a:r>
                <a:endParaRPr lang="id-ID" sz="2133" dirty="0"/>
              </a:p>
            </p:txBody>
          </p:sp>
        </mc:Choice>
        <mc:Fallback xmlns="">
          <p:sp>
            <p:nvSpPr>
              <p:cNvPr id="26" name="Content Placeholder 6">
                <a:extLst>
                  <a:ext uri="{FF2B5EF4-FFF2-40B4-BE49-F238E27FC236}">
                    <a16:creationId xmlns:a16="http://schemas.microsoft.com/office/drawing/2014/main" id="{61D42E4D-4940-11CE-22D2-41B93E7441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2031" y="4765940"/>
                <a:ext cx="9423965" cy="908879"/>
              </a:xfrm>
              <a:prstGeom prst="rect">
                <a:avLst/>
              </a:prstGeom>
              <a:blipFill>
                <a:blip r:embed="rId6"/>
                <a:stretch>
                  <a:fillRect l="-388" t="-201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423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B4706D8-7B28-44D3-C5E3-E682B48086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1" y="0"/>
            <a:ext cx="12155038" cy="6858000"/>
          </a:xfrm>
          <a:prstGeom prst="rect">
            <a:avLst/>
          </a:prstGeom>
        </p:spPr>
      </p:pic>
      <p:sp>
        <p:nvSpPr>
          <p:cNvPr id="4" name="Content Placeholder 6"/>
          <p:cNvSpPr txBox="1">
            <a:spLocks/>
          </p:cNvSpPr>
          <p:nvPr/>
        </p:nvSpPr>
        <p:spPr>
          <a:xfrm>
            <a:off x="6417508" y="5398471"/>
            <a:ext cx="6002573" cy="862304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d-ID" sz="2133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3F737F7-0A92-24CF-9190-AD8C12A9D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81" y="6158469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62535C70-554B-094E-A10F-6723BEC9144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855" y="304800"/>
                <a:ext cx="6829600" cy="776657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126411" tIns="63207" rIns="126411" bIns="63207" rtlCol="0">
                <a:noAutofit/>
              </a:bodyPr>
              <a:lstStyle>
                <a:lvl1pPr marL="355531" indent="-355531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70318" indent="-296277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5105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59147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33190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232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81274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55316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29359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133" dirty="0">
                    <a:solidFill>
                      <a:schemeClr val="bg1"/>
                    </a:solidFill>
                  </a:rPr>
                  <a:t>Badan Kesehatan Dunia (WHO)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merekomendasikan</a:t>
                </a:r>
                <a:r>
                  <a:rPr lang="en-US" sz="2133" dirty="0">
                    <a:solidFill>
                      <a:schemeClr val="bg1"/>
                    </a:solidFill>
                  </a:rPr>
                  <a:t> minimum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kadar</a:t>
                </a:r>
                <a:r>
                  <a:rPr lang="en-US" sz="2133" dirty="0">
                    <a:solidFill>
                      <a:schemeClr val="bg1"/>
                    </a:solidFill>
                  </a:rPr>
                  <a:t> alcohol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dalam</a:t>
                </a:r>
                <a:r>
                  <a:rPr lang="en-US" sz="2133" dirty="0">
                    <a:solidFill>
                      <a:schemeClr val="bg1"/>
                    </a:solidFill>
                  </a:rPr>
                  <a:t> sanitizer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sebesar</a:t>
                </a:r>
                <a:r>
                  <a:rPr lang="en-US" sz="2133" dirty="0">
                    <a:solidFill>
                      <a:schemeClr val="bg1"/>
                    </a:solidFill>
                  </a:rPr>
                  <a:t> 60% agar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efektif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membasmi</a:t>
                </a:r>
                <a:r>
                  <a:rPr lang="en-US" sz="2133" dirty="0">
                    <a:solidFill>
                      <a:schemeClr val="bg1"/>
                    </a:solidFill>
                  </a:rPr>
                  <a:t> virus dan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bakteri</a:t>
                </a:r>
                <a:r>
                  <a:rPr lang="en-US" sz="2133" dirty="0">
                    <a:solidFill>
                      <a:schemeClr val="bg1"/>
                    </a:solidFill>
                  </a:rPr>
                  <a:t>.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Misalkan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133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133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133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menyatakan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banyaknya</a:t>
                </a:r>
                <a:r>
                  <a:rPr lang="en-US" sz="2133" dirty="0">
                    <a:solidFill>
                      <a:schemeClr val="bg1"/>
                    </a:solidFill>
                  </a:rPr>
                  <a:t> alcohol (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dalam</a:t>
                </a:r>
                <a:r>
                  <a:rPr lang="en-US" sz="2133" dirty="0">
                    <a:solidFill>
                      <a:schemeClr val="bg1"/>
                    </a:solidFill>
                  </a:rPr>
                  <a:t> mL) minimal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untuk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setiap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botol</a:t>
                </a:r>
                <a:r>
                  <a:rPr lang="en-US" sz="2133" dirty="0">
                    <a:solidFill>
                      <a:schemeClr val="bg1"/>
                    </a:solidFill>
                  </a:rPr>
                  <a:t> hand sanitizer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dengan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netto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mL.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</a:p>
              <a:p>
                <a:pPr marL="0" indent="0" algn="just">
                  <a:buNone/>
                </a:pPr>
                <a:endParaRPr lang="id-ID" sz="2133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62535C70-554B-094E-A10F-6723BEC914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55" y="304800"/>
                <a:ext cx="6829600" cy="776657"/>
              </a:xfrm>
              <a:prstGeom prst="rect">
                <a:avLst/>
              </a:prstGeom>
              <a:blipFill>
                <a:blip r:embed="rId5"/>
                <a:stretch>
                  <a:fillRect l="-625" t="-1575" r="-536" b="-13937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6">
                <a:extLst>
                  <a:ext uri="{FF2B5EF4-FFF2-40B4-BE49-F238E27FC236}">
                    <a16:creationId xmlns:a16="http://schemas.microsoft.com/office/drawing/2014/main" id="{7298F87E-AE15-AAB7-689F-DACF11D92E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481" y="2328834"/>
                <a:ext cx="4683524" cy="908879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126411" tIns="63207" rIns="126411" bIns="63207" rtlCol="0">
                <a:noAutofit/>
              </a:bodyPr>
              <a:lstStyle>
                <a:lvl1pPr marL="355531" indent="-355531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70318" indent="-296277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5105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59147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33190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232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81274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55316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29359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 algn="just">
                  <a:buAutoNum type="alphaLcPeriod"/>
                </a:pPr>
                <a:r>
                  <a:rPr lang="en-US" sz="2133" dirty="0">
                    <a:solidFill>
                      <a:schemeClr val="bg1"/>
                    </a:solidFill>
                  </a:rPr>
                  <a:t>Tentukan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133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133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2133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2133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133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en-US" sz="2133" b="0" dirty="0">
                  <a:solidFill>
                    <a:schemeClr val="bg1"/>
                  </a:solidFill>
                </a:endParaRPr>
              </a:p>
              <a:p>
                <a:pPr marL="457200" indent="-457200" algn="just">
                  <a:buAutoNum type="alphaLcPeriod"/>
                </a:pPr>
                <a:r>
                  <a:rPr lang="en-US" sz="2133" dirty="0" err="1">
                    <a:solidFill>
                      <a:schemeClr val="bg1"/>
                    </a:solidFill>
                  </a:rPr>
                  <a:t>Tentukan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nilai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dari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133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133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2133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2133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133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480</m:t>
                        </m:r>
                      </m:e>
                    </m:d>
                    <m:r>
                      <a:rPr lang="en-US" sz="2133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r>
                  <a:rPr lang="en-US" sz="2133" dirty="0" err="1">
                    <a:solidFill>
                      <a:schemeClr val="bg1"/>
                    </a:solidFill>
                  </a:rPr>
                  <a:t>Bagaimana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interpretasi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dari</a:t>
                </a:r>
                <a:r>
                  <a:rPr lang="en-US" sz="2133" dirty="0">
                    <a:solidFill>
                      <a:schemeClr val="bg1"/>
                    </a:solidFill>
                  </a:rPr>
                  <a:t>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hasil</a:t>
                </a:r>
                <a:r>
                  <a:rPr lang="en-US" sz="2133" dirty="0">
                    <a:solidFill>
                      <a:schemeClr val="bg1"/>
                    </a:solidFill>
                  </a:rPr>
                  <a:t> yang </a:t>
                </a:r>
                <a:r>
                  <a:rPr lang="en-US" sz="2133" dirty="0" err="1">
                    <a:solidFill>
                      <a:schemeClr val="bg1"/>
                    </a:solidFill>
                  </a:rPr>
                  <a:t>diperoleh</a:t>
                </a:r>
                <a:r>
                  <a:rPr lang="en-US" sz="2133" dirty="0">
                    <a:solidFill>
                      <a:schemeClr val="bg1"/>
                    </a:solidFill>
                  </a:rPr>
                  <a:t>?</a:t>
                </a:r>
                <a:endParaRPr lang="id-ID" sz="2133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4" name="Content Placeholder 6">
                <a:extLst>
                  <a:ext uri="{FF2B5EF4-FFF2-40B4-BE49-F238E27FC236}">
                    <a16:creationId xmlns:a16="http://schemas.microsoft.com/office/drawing/2014/main" id="{7298F87E-AE15-AAB7-689F-DACF11D92E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81" y="2328834"/>
                <a:ext cx="4683524" cy="908879"/>
              </a:xfrm>
              <a:prstGeom prst="rect">
                <a:avLst/>
              </a:prstGeom>
              <a:blipFill>
                <a:blip r:embed="rId6"/>
                <a:stretch>
                  <a:fillRect l="-911" t="-2685" r="-911" b="-7516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C7FAA3FE-9826-686F-1A5D-8FCAAA604B27}"/>
              </a:ext>
            </a:extLst>
          </p:cNvPr>
          <p:cNvSpPr txBox="1"/>
          <p:nvPr/>
        </p:nvSpPr>
        <p:spPr>
          <a:xfrm>
            <a:off x="5997364" y="6204304"/>
            <a:ext cx="6216650" cy="138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" dirty="0"/>
              <a:t>https://pixabay.com/id/photos/pendidikan-rakyat-sekolah-anak-3189934/</a:t>
            </a:r>
          </a:p>
        </p:txBody>
      </p:sp>
    </p:spTree>
    <p:extLst>
      <p:ext uri="{BB962C8B-B14F-4D97-AF65-F5344CB8AC3E}">
        <p14:creationId xmlns:p14="http://schemas.microsoft.com/office/powerpoint/2010/main" val="2992845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1">
            <a:extLst>
              <a:ext uri="{FF2B5EF4-FFF2-40B4-BE49-F238E27FC236}">
                <a16:creationId xmlns:a16="http://schemas.microsoft.com/office/drawing/2014/main" id="{A74C369D-9E2E-4CFB-924F-AFA3B7635D68}"/>
              </a:ext>
            </a:extLst>
          </p:cNvPr>
          <p:cNvSpPr>
            <a:spLocks noEditPoints="1"/>
          </p:cNvSpPr>
          <p:nvPr/>
        </p:nvSpPr>
        <p:spPr bwMode="auto">
          <a:xfrm>
            <a:off x="28711" y="1886426"/>
            <a:ext cx="3650418" cy="3880562"/>
          </a:xfrm>
          <a:custGeom>
            <a:avLst/>
            <a:gdLst>
              <a:gd name="T0" fmla="*/ 499 w 1598"/>
              <a:gd name="T1" fmla="*/ 1699 h 1699"/>
              <a:gd name="T2" fmla="*/ 421 w 1598"/>
              <a:gd name="T3" fmla="*/ 1514 h 1699"/>
              <a:gd name="T4" fmla="*/ 151 w 1598"/>
              <a:gd name="T5" fmla="*/ 1384 h 1699"/>
              <a:gd name="T6" fmla="*/ 138 w 1598"/>
              <a:gd name="T7" fmla="*/ 1299 h 1699"/>
              <a:gd name="T8" fmla="*/ 104 w 1598"/>
              <a:gd name="T9" fmla="*/ 1199 h 1699"/>
              <a:gd name="T10" fmla="*/ 98 w 1598"/>
              <a:gd name="T11" fmla="*/ 1123 h 1699"/>
              <a:gd name="T12" fmla="*/ 28 w 1598"/>
              <a:gd name="T13" fmla="*/ 934 h 1699"/>
              <a:gd name="T14" fmla="*/ 34 w 1598"/>
              <a:gd name="T15" fmla="*/ 929 h 1699"/>
              <a:gd name="T16" fmla="*/ 126 w 1598"/>
              <a:gd name="T17" fmla="*/ 790 h 1699"/>
              <a:gd name="T18" fmla="*/ 119 w 1598"/>
              <a:gd name="T19" fmla="*/ 721 h 1699"/>
              <a:gd name="T20" fmla="*/ 186 w 1598"/>
              <a:gd name="T21" fmla="*/ 291 h 1699"/>
              <a:gd name="T22" fmla="*/ 763 w 1598"/>
              <a:gd name="T23" fmla="*/ 4 h 1699"/>
              <a:gd name="T24" fmla="*/ 1306 w 1598"/>
              <a:gd name="T25" fmla="*/ 168 h 1699"/>
              <a:gd name="T26" fmla="*/ 1509 w 1598"/>
              <a:gd name="T27" fmla="*/ 937 h 1699"/>
              <a:gd name="T28" fmla="*/ 1179 w 1598"/>
              <a:gd name="T29" fmla="*/ 1560 h 1699"/>
              <a:gd name="T30" fmla="*/ 557 w 1598"/>
              <a:gd name="T31" fmla="*/ 1640 h 1699"/>
              <a:gd name="T32" fmla="*/ 1120 w 1598"/>
              <a:gd name="T33" fmla="*/ 1558 h 1699"/>
              <a:gd name="T34" fmla="*/ 1179 w 1598"/>
              <a:gd name="T35" fmla="*/ 1361 h 1699"/>
              <a:gd name="T36" fmla="*/ 1452 w 1598"/>
              <a:gd name="T37" fmla="*/ 922 h 1699"/>
              <a:gd name="T38" fmla="*/ 1388 w 1598"/>
              <a:gd name="T39" fmla="*/ 364 h 1699"/>
              <a:gd name="T40" fmla="*/ 1265 w 1598"/>
              <a:gd name="T41" fmla="*/ 210 h 1699"/>
              <a:gd name="T42" fmla="*/ 767 w 1598"/>
              <a:gd name="T43" fmla="*/ 63 h 1699"/>
              <a:gd name="T44" fmla="*/ 765 w 1598"/>
              <a:gd name="T45" fmla="*/ 63 h 1699"/>
              <a:gd name="T46" fmla="*/ 234 w 1598"/>
              <a:gd name="T47" fmla="*/ 325 h 1699"/>
              <a:gd name="T48" fmla="*/ 174 w 1598"/>
              <a:gd name="T49" fmla="*/ 699 h 1699"/>
              <a:gd name="T50" fmla="*/ 176 w 1598"/>
              <a:gd name="T51" fmla="*/ 705 h 1699"/>
              <a:gd name="T52" fmla="*/ 70 w 1598"/>
              <a:gd name="T53" fmla="*/ 976 h 1699"/>
              <a:gd name="T54" fmla="*/ 72 w 1598"/>
              <a:gd name="T55" fmla="*/ 998 h 1699"/>
              <a:gd name="T56" fmla="*/ 129 w 1598"/>
              <a:gd name="T57" fmla="*/ 1071 h 1699"/>
              <a:gd name="T58" fmla="*/ 142 w 1598"/>
              <a:gd name="T59" fmla="*/ 1078 h 1699"/>
              <a:gd name="T60" fmla="*/ 152 w 1598"/>
              <a:gd name="T61" fmla="*/ 1150 h 1699"/>
              <a:gd name="T62" fmla="*/ 148 w 1598"/>
              <a:gd name="T63" fmla="*/ 1157 h 1699"/>
              <a:gd name="T64" fmla="*/ 150 w 1598"/>
              <a:gd name="T65" fmla="*/ 1159 h 1699"/>
              <a:gd name="T66" fmla="*/ 163 w 1598"/>
              <a:gd name="T67" fmla="*/ 1215 h 1699"/>
              <a:gd name="T68" fmla="*/ 156 w 1598"/>
              <a:gd name="T69" fmla="*/ 1229 h 1699"/>
              <a:gd name="T70" fmla="*/ 159 w 1598"/>
              <a:gd name="T71" fmla="*/ 1235 h 1699"/>
              <a:gd name="T72" fmla="*/ 182 w 1598"/>
              <a:gd name="T73" fmla="*/ 1257 h 1699"/>
              <a:gd name="T74" fmla="*/ 210 w 1598"/>
              <a:gd name="T75" fmla="*/ 1384 h 1699"/>
              <a:gd name="T76" fmla="*/ 286 w 1598"/>
              <a:gd name="T77" fmla="*/ 1453 h 1699"/>
              <a:gd name="T78" fmla="*/ 555 w 1598"/>
              <a:gd name="T79" fmla="*/ 1559 h 1699"/>
              <a:gd name="T80" fmla="*/ 557 w 1598"/>
              <a:gd name="T81" fmla="*/ 1640 h 1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98" h="1699">
                <a:moveTo>
                  <a:pt x="1179" y="1699"/>
                </a:moveTo>
                <a:cubicBezTo>
                  <a:pt x="499" y="1699"/>
                  <a:pt x="499" y="1699"/>
                  <a:pt x="499" y="1699"/>
                </a:cubicBezTo>
                <a:cubicBezTo>
                  <a:pt x="497" y="1573"/>
                  <a:pt x="497" y="1573"/>
                  <a:pt x="497" y="1573"/>
                </a:cubicBezTo>
                <a:cubicBezTo>
                  <a:pt x="485" y="1544"/>
                  <a:pt x="450" y="1514"/>
                  <a:pt x="421" y="1514"/>
                </a:cubicBezTo>
                <a:cubicBezTo>
                  <a:pt x="280" y="1512"/>
                  <a:pt x="280" y="1512"/>
                  <a:pt x="280" y="1512"/>
                </a:cubicBezTo>
                <a:cubicBezTo>
                  <a:pt x="178" y="1505"/>
                  <a:pt x="151" y="1425"/>
                  <a:pt x="151" y="1384"/>
                </a:cubicBezTo>
                <a:cubicBezTo>
                  <a:pt x="151" y="1383"/>
                  <a:pt x="151" y="1383"/>
                  <a:pt x="151" y="1383"/>
                </a:cubicBezTo>
                <a:cubicBezTo>
                  <a:pt x="152" y="1336"/>
                  <a:pt x="142" y="1309"/>
                  <a:pt x="138" y="1299"/>
                </a:cubicBezTo>
                <a:cubicBezTo>
                  <a:pt x="122" y="1287"/>
                  <a:pt x="112" y="1272"/>
                  <a:pt x="108" y="1264"/>
                </a:cubicBezTo>
                <a:cubicBezTo>
                  <a:pt x="92" y="1245"/>
                  <a:pt x="94" y="1220"/>
                  <a:pt x="104" y="1199"/>
                </a:cubicBezTo>
                <a:cubicBezTo>
                  <a:pt x="103" y="1197"/>
                  <a:pt x="102" y="1195"/>
                  <a:pt x="101" y="1193"/>
                </a:cubicBezTo>
                <a:cubicBezTo>
                  <a:pt x="83" y="1170"/>
                  <a:pt x="86" y="1143"/>
                  <a:pt x="98" y="1123"/>
                </a:cubicBezTo>
                <a:cubicBezTo>
                  <a:pt x="37" y="1100"/>
                  <a:pt x="19" y="1033"/>
                  <a:pt x="15" y="1016"/>
                </a:cubicBezTo>
                <a:cubicBezTo>
                  <a:pt x="0" y="978"/>
                  <a:pt x="16" y="947"/>
                  <a:pt x="28" y="934"/>
                </a:cubicBezTo>
                <a:cubicBezTo>
                  <a:pt x="31" y="931"/>
                  <a:pt x="31" y="931"/>
                  <a:pt x="31" y="931"/>
                </a:cubicBezTo>
                <a:cubicBezTo>
                  <a:pt x="34" y="929"/>
                  <a:pt x="34" y="929"/>
                  <a:pt x="34" y="929"/>
                </a:cubicBezTo>
                <a:cubicBezTo>
                  <a:pt x="125" y="874"/>
                  <a:pt x="126" y="796"/>
                  <a:pt x="126" y="792"/>
                </a:cubicBezTo>
                <a:cubicBezTo>
                  <a:pt x="126" y="790"/>
                  <a:pt x="126" y="790"/>
                  <a:pt x="126" y="790"/>
                </a:cubicBezTo>
                <a:cubicBezTo>
                  <a:pt x="126" y="788"/>
                  <a:pt x="126" y="788"/>
                  <a:pt x="126" y="788"/>
                </a:cubicBezTo>
                <a:cubicBezTo>
                  <a:pt x="128" y="772"/>
                  <a:pt x="123" y="739"/>
                  <a:pt x="119" y="721"/>
                </a:cubicBezTo>
                <a:cubicBezTo>
                  <a:pt x="97" y="671"/>
                  <a:pt x="95" y="582"/>
                  <a:pt x="95" y="572"/>
                </a:cubicBezTo>
                <a:cubicBezTo>
                  <a:pt x="91" y="427"/>
                  <a:pt x="182" y="296"/>
                  <a:pt x="186" y="291"/>
                </a:cubicBezTo>
                <a:cubicBezTo>
                  <a:pt x="187" y="290"/>
                  <a:pt x="187" y="290"/>
                  <a:pt x="187" y="290"/>
                </a:cubicBezTo>
                <a:cubicBezTo>
                  <a:pt x="406" y="13"/>
                  <a:pt x="736" y="4"/>
                  <a:pt x="763" y="4"/>
                </a:cubicBezTo>
                <a:cubicBezTo>
                  <a:pt x="791" y="1"/>
                  <a:pt x="819" y="0"/>
                  <a:pt x="847" y="0"/>
                </a:cubicBezTo>
                <a:cubicBezTo>
                  <a:pt x="1071" y="0"/>
                  <a:pt x="1220" y="91"/>
                  <a:pt x="1306" y="168"/>
                </a:cubicBezTo>
                <a:cubicBezTo>
                  <a:pt x="1395" y="247"/>
                  <a:pt x="1435" y="326"/>
                  <a:pt x="1440" y="337"/>
                </a:cubicBezTo>
                <a:cubicBezTo>
                  <a:pt x="1598" y="623"/>
                  <a:pt x="1516" y="916"/>
                  <a:pt x="1509" y="937"/>
                </a:cubicBezTo>
                <a:cubicBezTo>
                  <a:pt x="1452" y="1169"/>
                  <a:pt x="1254" y="1371"/>
                  <a:pt x="1226" y="1398"/>
                </a:cubicBezTo>
                <a:cubicBezTo>
                  <a:pt x="1186" y="1465"/>
                  <a:pt x="1179" y="1552"/>
                  <a:pt x="1179" y="1560"/>
                </a:cubicBezTo>
                <a:lnTo>
                  <a:pt x="1179" y="1699"/>
                </a:lnTo>
                <a:close/>
                <a:moveTo>
                  <a:pt x="557" y="1640"/>
                </a:moveTo>
                <a:cubicBezTo>
                  <a:pt x="1120" y="1640"/>
                  <a:pt x="1120" y="1640"/>
                  <a:pt x="1120" y="1640"/>
                </a:cubicBezTo>
                <a:cubicBezTo>
                  <a:pt x="1120" y="1558"/>
                  <a:pt x="1120" y="1558"/>
                  <a:pt x="1120" y="1558"/>
                </a:cubicBezTo>
                <a:cubicBezTo>
                  <a:pt x="1120" y="1553"/>
                  <a:pt x="1126" y="1448"/>
                  <a:pt x="1177" y="1364"/>
                </a:cubicBezTo>
                <a:cubicBezTo>
                  <a:pt x="1179" y="1361"/>
                  <a:pt x="1179" y="1361"/>
                  <a:pt x="1179" y="1361"/>
                </a:cubicBezTo>
                <a:cubicBezTo>
                  <a:pt x="1182" y="1358"/>
                  <a:pt x="1182" y="1358"/>
                  <a:pt x="1182" y="1358"/>
                </a:cubicBezTo>
                <a:cubicBezTo>
                  <a:pt x="1184" y="1356"/>
                  <a:pt x="1396" y="1150"/>
                  <a:pt x="1452" y="922"/>
                </a:cubicBezTo>
                <a:cubicBezTo>
                  <a:pt x="1453" y="921"/>
                  <a:pt x="1453" y="921"/>
                  <a:pt x="1453" y="921"/>
                </a:cubicBezTo>
                <a:cubicBezTo>
                  <a:pt x="1454" y="918"/>
                  <a:pt x="1537" y="634"/>
                  <a:pt x="1388" y="364"/>
                </a:cubicBezTo>
                <a:cubicBezTo>
                  <a:pt x="1387" y="363"/>
                  <a:pt x="1387" y="363"/>
                  <a:pt x="1387" y="363"/>
                </a:cubicBezTo>
                <a:cubicBezTo>
                  <a:pt x="1386" y="362"/>
                  <a:pt x="1349" y="285"/>
                  <a:pt x="1265" y="210"/>
                </a:cubicBezTo>
                <a:cubicBezTo>
                  <a:pt x="1151" y="110"/>
                  <a:pt x="1011" y="59"/>
                  <a:pt x="847" y="59"/>
                </a:cubicBezTo>
                <a:cubicBezTo>
                  <a:pt x="821" y="59"/>
                  <a:pt x="794" y="60"/>
                  <a:pt x="767" y="63"/>
                </a:cubicBezTo>
                <a:cubicBezTo>
                  <a:pt x="766" y="63"/>
                  <a:pt x="766" y="63"/>
                  <a:pt x="766" y="63"/>
                </a:cubicBezTo>
                <a:cubicBezTo>
                  <a:pt x="765" y="63"/>
                  <a:pt x="765" y="63"/>
                  <a:pt x="765" y="63"/>
                </a:cubicBezTo>
                <a:cubicBezTo>
                  <a:pt x="761" y="63"/>
                  <a:pt x="681" y="64"/>
                  <a:pt x="575" y="97"/>
                </a:cubicBezTo>
                <a:cubicBezTo>
                  <a:pt x="434" y="140"/>
                  <a:pt x="320" y="217"/>
                  <a:pt x="234" y="325"/>
                </a:cubicBezTo>
                <a:cubicBezTo>
                  <a:pt x="227" y="335"/>
                  <a:pt x="151" y="450"/>
                  <a:pt x="154" y="571"/>
                </a:cubicBezTo>
                <a:cubicBezTo>
                  <a:pt x="154" y="595"/>
                  <a:pt x="159" y="666"/>
                  <a:pt x="174" y="699"/>
                </a:cubicBezTo>
                <a:cubicBezTo>
                  <a:pt x="175" y="702"/>
                  <a:pt x="175" y="702"/>
                  <a:pt x="175" y="702"/>
                </a:cubicBezTo>
                <a:cubicBezTo>
                  <a:pt x="176" y="705"/>
                  <a:pt x="176" y="705"/>
                  <a:pt x="176" y="705"/>
                </a:cubicBezTo>
                <a:cubicBezTo>
                  <a:pt x="177" y="710"/>
                  <a:pt x="189" y="761"/>
                  <a:pt x="185" y="794"/>
                </a:cubicBezTo>
                <a:cubicBezTo>
                  <a:pt x="184" y="812"/>
                  <a:pt x="177" y="908"/>
                  <a:pt x="70" y="976"/>
                </a:cubicBezTo>
                <a:cubicBezTo>
                  <a:pt x="68" y="979"/>
                  <a:pt x="66" y="986"/>
                  <a:pt x="70" y="995"/>
                </a:cubicBezTo>
                <a:cubicBezTo>
                  <a:pt x="72" y="998"/>
                  <a:pt x="72" y="998"/>
                  <a:pt x="72" y="998"/>
                </a:cubicBezTo>
                <a:cubicBezTo>
                  <a:pt x="72" y="1002"/>
                  <a:pt x="72" y="1002"/>
                  <a:pt x="72" y="1002"/>
                </a:cubicBezTo>
                <a:cubicBezTo>
                  <a:pt x="73" y="1002"/>
                  <a:pt x="84" y="1062"/>
                  <a:pt x="129" y="1071"/>
                </a:cubicBezTo>
                <a:cubicBezTo>
                  <a:pt x="136" y="1073"/>
                  <a:pt x="136" y="1073"/>
                  <a:pt x="136" y="1073"/>
                </a:cubicBezTo>
                <a:cubicBezTo>
                  <a:pt x="142" y="1078"/>
                  <a:pt x="142" y="1078"/>
                  <a:pt x="142" y="1078"/>
                </a:cubicBezTo>
                <a:cubicBezTo>
                  <a:pt x="154" y="1089"/>
                  <a:pt x="165" y="1112"/>
                  <a:pt x="154" y="1144"/>
                </a:cubicBezTo>
                <a:cubicBezTo>
                  <a:pt x="152" y="1150"/>
                  <a:pt x="152" y="1150"/>
                  <a:pt x="152" y="1150"/>
                </a:cubicBezTo>
                <a:cubicBezTo>
                  <a:pt x="149" y="1153"/>
                  <a:pt x="149" y="1153"/>
                  <a:pt x="149" y="1153"/>
                </a:cubicBezTo>
                <a:cubicBezTo>
                  <a:pt x="149" y="1154"/>
                  <a:pt x="148" y="1156"/>
                  <a:pt x="148" y="1157"/>
                </a:cubicBezTo>
                <a:cubicBezTo>
                  <a:pt x="148" y="1157"/>
                  <a:pt x="148" y="1157"/>
                  <a:pt x="148" y="1157"/>
                </a:cubicBezTo>
                <a:cubicBezTo>
                  <a:pt x="150" y="1159"/>
                  <a:pt x="150" y="1159"/>
                  <a:pt x="150" y="1159"/>
                </a:cubicBezTo>
                <a:cubicBezTo>
                  <a:pt x="152" y="1163"/>
                  <a:pt x="166" y="1185"/>
                  <a:pt x="164" y="1207"/>
                </a:cubicBezTo>
                <a:cubicBezTo>
                  <a:pt x="163" y="1215"/>
                  <a:pt x="163" y="1215"/>
                  <a:pt x="163" y="1215"/>
                </a:cubicBezTo>
                <a:cubicBezTo>
                  <a:pt x="159" y="1221"/>
                  <a:pt x="159" y="1221"/>
                  <a:pt x="159" y="1221"/>
                </a:cubicBezTo>
                <a:cubicBezTo>
                  <a:pt x="158" y="1223"/>
                  <a:pt x="157" y="1226"/>
                  <a:pt x="156" y="1229"/>
                </a:cubicBezTo>
                <a:cubicBezTo>
                  <a:pt x="157" y="1230"/>
                  <a:pt x="157" y="1230"/>
                  <a:pt x="157" y="1230"/>
                </a:cubicBezTo>
                <a:cubicBezTo>
                  <a:pt x="159" y="1235"/>
                  <a:pt x="159" y="1235"/>
                  <a:pt x="159" y="1235"/>
                </a:cubicBezTo>
                <a:cubicBezTo>
                  <a:pt x="161" y="1238"/>
                  <a:pt x="167" y="1248"/>
                  <a:pt x="176" y="1253"/>
                </a:cubicBezTo>
                <a:cubicBezTo>
                  <a:pt x="182" y="1257"/>
                  <a:pt x="182" y="1257"/>
                  <a:pt x="182" y="1257"/>
                </a:cubicBezTo>
                <a:cubicBezTo>
                  <a:pt x="185" y="1262"/>
                  <a:pt x="185" y="1262"/>
                  <a:pt x="185" y="1262"/>
                </a:cubicBezTo>
                <a:cubicBezTo>
                  <a:pt x="188" y="1266"/>
                  <a:pt x="212" y="1305"/>
                  <a:pt x="210" y="1384"/>
                </a:cubicBezTo>
                <a:cubicBezTo>
                  <a:pt x="210" y="1395"/>
                  <a:pt x="215" y="1449"/>
                  <a:pt x="285" y="1453"/>
                </a:cubicBezTo>
                <a:cubicBezTo>
                  <a:pt x="286" y="1453"/>
                  <a:pt x="286" y="1453"/>
                  <a:pt x="286" y="1453"/>
                </a:cubicBezTo>
                <a:cubicBezTo>
                  <a:pt x="429" y="1457"/>
                  <a:pt x="429" y="1457"/>
                  <a:pt x="429" y="1457"/>
                </a:cubicBezTo>
                <a:cubicBezTo>
                  <a:pt x="470" y="1460"/>
                  <a:pt x="533" y="1487"/>
                  <a:pt x="555" y="1559"/>
                </a:cubicBezTo>
                <a:cubicBezTo>
                  <a:pt x="556" y="1563"/>
                  <a:pt x="556" y="1563"/>
                  <a:pt x="556" y="1563"/>
                </a:cubicBezTo>
                <a:lnTo>
                  <a:pt x="557" y="164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B6CE043-88B1-4B8C-A911-A7BAF1EB4112}"/>
              </a:ext>
            </a:extLst>
          </p:cNvPr>
          <p:cNvGrpSpPr/>
          <p:nvPr/>
        </p:nvGrpSpPr>
        <p:grpSpPr>
          <a:xfrm>
            <a:off x="-162250" y="1494945"/>
            <a:ext cx="4032340" cy="3953350"/>
            <a:chOff x="879403" y="1813638"/>
            <a:chExt cx="4032340" cy="3953350"/>
          </a:xfrm>
        </p:grpSpPr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242057BC-C28B-4F80-8E1D-B3C1FE3D9B9A}"/>
                </a:ext>
              </a:extLst>
            </p:cNvPr>
            <p:cNvSpPr/>
            <p:nvPr/>
          </p:nvSpPr>
          <p:spPr>
            <a:xfrm>
              <a:off x="879403" y="1813638"/>
              <a:ext cx="3953351" cy="3953350"/>
            </a:xfrm>
            <a:prstGeom prst="arc">
              <a:avLst>
                <a:gd name="adj1" fmla="val 13483629"/>
                <a:gd name="adj2" fmla="val 2813791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A017364-D7D6-429B-8978-63F94D6BAA16}"/>
                </a:ext>
              </a:extLst>
            </p:cNvPr>
            <p:cNvSpPr/>
            <p:nvPr/>
          </p:nvSpPr>
          <p:spPr>
            <a:xfrm>
              <a:off x="1791611" y="1946801"/>
              <a:ext cx="240059" cy="240059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BB14807-5FAC-4A0F-BA52-FD69A769B7AC}"/>
                </a:ext>
              </a:extLst>
            </p:cNvPr>
            <p:cNvSpPr/>
            <p:nvPr/>
          </p:nvSpPr>
          <p:spPr>
            <a:xfrm>
              <a:off x="3672073" y="1946801"/>
              <a:ext cx="240059" cy="240059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04A5296-FBD6-4FAE-9FED-833911E112E9}"/>
                </a:ext>
              </a:extLst>
            </p:cNvPr>
            <p:cNvSpPr/>
            <p:nvPr/>
          </p:nvSpPr>
          <p:spPr>
            <a:xfrm>
              <a:off x="4671684" y="3248604"/>
              <a:ext cx="240059" cy="240059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6E2E457-CB1E-489A-AC81-F9EE3BBE1A48}"/>
                </a:ext>
              </a:extLst>
            </p:cNvPr>
            <p:cNvSpPr/>
            <p:nvPr/>
          </p:nvSpPr>
          <p:spPr>
            <a:xfrm>
              <a:off x="4429697" y="4749383"/>
              <a:ext cx="240059" cy="240059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24" name="Isosceles Triangle 41">
            <a:extLst>
              <a:ext uri="{FF2B5EF4-FFF2-40B4-BE49-F238E27FC236}">
                <a16:creationId xmlns:a16="http://schemas.microsoft.com/office/drawing/2014/main" id="{6E1B4A95-1382-48E7-AE78-A18A9B17F8DD}"/>
              </a:ext>
            </a:extLst>
          </p:cNvPr>
          <p:cNvSpPr>
            <a:spLocks noChangeAspect="1"/>
          </p:cNvSpPr>
          <p:nvPr/>
        </p:nvSpPr>
        <p:spPr>
          <a:xfrm>
            <a:off x="2264856" y="2889320"/>
            <a:ext cx="258797" cy="320551"/>
          </a:xfrm>
          <a:custGeom>
            <a:avLst/>
            <a:gdLst>
              <a:gd name="connsiteX0" fmla="*/ 1367278 w 2736000"/>
              <a:gd name="connsiteY0" fmla="*/ 2273826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67278 w 2736000"/>
              <a:gd name="connsiteY5" fmla="*/ 2273826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273826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67278 w 2736000"/>
              <a:gd name="connsiteY5" fmla="*/ 2273826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54231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54231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54231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45026 w 2736000"/>
              <a:gd name="connsiteY1" fmla="*/ 2558281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45026 w 2736000"/>
              <a:gd name="connsiteY1" fmla="*/ 2558281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66505 w 2736000"/>
              <a:gd name="connsiteY1" fmla="*/ 257362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66505 w 2736000"/>
              <a:gd name="connsiteY1" fmla="*/ 257362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63436 w 2736000"/>
              <a:gd name="connsiteY1" fmla="*/ 2564418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32752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26615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26615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26615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2576 w 2736000"/>
              <a:gd name="connsiteY1" fmla="*/ 2576139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2576 w 2736000"/>
              <a:gd name="connsiteY1" fmla="*/ 2576139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736000" h="3930092">
                <a:moveTo>
                  <a:pt x="1367278" y="2418044"/>
                </a:moveTo>
                <a:cubicBezTo>
                  <a:pt x="1475622" y="2496498"/>
                  <a:pt x="1442256" y="2523346"/>
                  <a:pt x="1552576" y="2576139"/>
                </a:cubicBezTo>
                <a:cubicBezTo>
                  <a:pt x="1866725" y="2636040"/>
                  <a:pt x="2088000" y="3057033"/>
                  <a:pt x="2088000" y="3520946"/>
                </a:cubicBezTo>
                <a:lnTo>
                  <a:pt x="648080" y="3506285"/>
                </a:lnTo>
                <a:cubicBezTo>
                  <a:pt x="653073" y="3048089"/>
                  <a:pt x="871005" y="2673776"/>
                  <a:pt x="1182763" y="2571640"/>
                </a:cubicBezTo>
                <a:cubicBezTo>
                  <a:pt x="1280064" y="2508169"/>
                  <a:pt x="1254632" y="2499927"/>
                  <a:pt x="1367278" y="2418044"/>
                </a:cubicBezTo>
                <a:close/>
                <a:moveTo>
                  <a:pt x="648003" y="793859"/>
                </a:moveTo>
                <a:lnTo>
                  <a:pt x="2087849" y="808518"/>
                </a:lnTo>
                <a:cubicBezTo>
                  <a:pt x="2081743" y="1099400"/>
                  <a:pt x="1898532" y="1346081"/>
                  <a:pt x="1641214" y="1449982"/>
                </a:cubicBezTo>
                <a:cubicBezTo>
                  <a:pt x="1581100" y="1476031"/>
                  <a:pt x="1454311" y="1749732"/>
                  <a:pt x="1368003" y="1937706"/>
                </a:cubicBezTo>
                <a:cubicBezTo>
                  <a:pt x="1290978" y="1744554"/>
                  <a:pt x="1168712" y="1479962"/>
                  <a:pt x="1094068" y="1448735"/>
                </a:cubicBezTo>
                <a:cubicBezTo>
                  <a:pt x="831917" y="1343398"/>
                  <a:pt x="648003" y="1089607"/>
                  <a:pt x="648003" y="793859"/>
                </a:cubicBezTo>
                <a:close/>
                <a:moveTo>
                  <a:pt x="516625" y="299874"/>
                </a:moveTo>
                <a:lnTo>
                  <a:pt x="516625" y="449580"/>
                </a:lnTo>
                <a:cubicBezTo>
                  <a:pt x="516625" y="947043"/>
                  <a:pt x="728081" y="1374116"/>
                  <a:pt x="1029987" y="1557992"/>
                </a:cubicBezTo>
                <a:cubicBezTo>
                  <a:pt x="1152140" y="1645374"/>
                  <a:pt x="1146996" y="1879118"/>
                  <a:pt x="1146996" y="2057479"/>
                </a:cubicBezTo>
                <a:cubicBezTo>
                  <a:pt x="1146996" y="2199170"/>
                  <a:pt x="1165085" y="2330604"/>
                  <a:pt x="1055065" y="2431585"/>
                </a:cubicBezTo>
                <a:cubicBezTo>
                  <a:pt x="746548" y="2590263"/>
                  <a:pt x="539378" y="3004916"/>
                  <a:pt x="539378" y="3468615"/>
                </a:cubicBezTo>
                <a:lnTo>
                  <a:pt x="539378" y="3604591"/>
                </a:lnTo>
                <a:lnTo>
                  <a:pt x="2196077" y="3604591"/>
                </a:lnTo>
                <a:lnTo>
                  <a:pt x="2196077" y="3468615"/>
                </a:lnTo>
                <a:cubicBezTo>
                  <a:pt x="2196077" y="3023625"/>
                  <a:pt x="1980552" y="2629673"/>
                  <a:pt x="1695313" y="2440912"/>
                </a:cubicBezTo>
                <a:cubicBezTo>
                  <a:pt x="1597256" y="2355530"/>
                  <a:pt x="1621109" y="2199255"/>
                  <a:pt x="1617547" y="2049252"/>
                </a:cubicBezTo>
                <a:cubicBezTo>
                  <a:pt x="1614246" y="1910233"/>
                  <a:pt x="1594005" y="1638458"/>
                  <a:pt x="1719395" y="1540961"/>
                </a:cubicBezTo>
                <a:cubicBezTo>
                  <a:pt x="2008283" y="1349911"/>
                  <a:pt x="2207952" y="932979"/>
                  <a:pt x="2207952" y="449580"/>
                </a:cubicBezTo>
                <a:lnTo>
                  <a:pt x="2207952" y="299874"/>
                </a:lnTo>
                <a:lnTo>
                  <a:pt x="516625" y="299874"/>
                </a:lnTo>
                <a:close/>
                <a:moveTo>
                  <a:pt x="144000" y="0"/>
                </a:moveTo>
                <a:lnTo>
                  <a:pt x="2592000" y="0"/>
                </a:lnTo>
                <a:cubicBezTo>
                  <a:pt x="2671529" y="0"/>
                  <a:pt x="2736000" y="64471"/>
                  <a:pt x="2736000" y="144000"/>
                </a:cubicBezTo>
                <a:cubicBezTo>
                  <a:pt x="2736000" y="223529"/>
                  <a:pt x="2671529" y="288000"/>
                  <a:pt x="2592000" y="288000"/>
                </a:cubicBezTo>
                <a:lnTo>
                  <a:pt x="2396702" y="288000"/>
                </a:lnTo>
                <a:lnTo>
                  <a:pt x="2396702" y="413234"/>
                </a:lnTo>
                <a:cubicBezTo>
                  <a:pt x="2396702" y="964640"/>
                  <a:pt x="2159804" y="1441170"/>
                  <a:pt x="1815389" y="1665324"/>
                </a:cubicBezTo>
                <a:cubicBezTo>
                  <a:pt x="1718143" y="1767020"/>
                  <a:pt x="1749155" y="1822697"/>
                  <a:pt x="1753098" y="1974987"/>
                </a:cubicBezTo>
                <a:cubicBezTo>
                  <a:pt x="1757412" y="2141597"/>
                  <a:pt x="1739638" y="2200230"/>
                  <a:pt x="1825752" y="2312143"/>
                </a:cubicBezTo>
                <a:cubicBezTo>
                  <a:pt x="2164142" y="2539312"/>
                  <a:pt x="2395980" y="3011520"/>
                  <a:pt x="2395980" y="3557007"/>
                </a:cubicBezTo>
                <a:lnTo>
                  <a:pt x="2395980" y="3642092"/>
                </a:lnTo>
                <a:lnTo>
                  <a:pt x="2592000" y="3642092"/>
                </a:lnTo>
                <a:cubicBezTo>
                  <a:pt x="2671529" y="3642092"/>
                  <a:pt x="2736000" y="3706563"/>
                  <a:pt x="2736000" y="3786092"/>
                </a:cubicBezTo>
                <a:cubicBezTo>
                  <a:pt x="2736000" y="3865621"/>
                  <a:pt x="2671529" y="3930092"/>
                  <a:pt x="2592000" y="3930092"/>
                </a:cubicBezTo>
                <a:lnTo>
                  <a:pt x="144000" y="3930092"/>
                </a:lnTo>
                <a:cubicBezTo>
                  <a:pt x="64471" y="3930092"/>
                  <a:pt x="0" y="3865621"/>
                  <a:pt x="0" y="3786092"/>
                </a:cubicBezTo>
                <a:cubicBezTo>
                  <a:pt x="0" y="3706563"/>
                  <a:pt x="64471" y="3642092"/>
                  <a:pt x="144000" y="3642092"/>
                </a:cubicBezTo>
                <a:lnTo>
                  <a:pt x="338578" y="3642092"/>
                </a:lnTo>
                <a:lnTo>
                  <a:pt x="338578" y="3557007"/>
                </a:lnTo>
                <a:cubicBezTo>
                  <a:pt x="338578" y="2988551"/>
                  <a:pt x="590352" y="2499674"/>
                  <a:pt x="951672" y="2284199"/>
                </a:cubicBezTo>
                <a:cubicBezTo>
                  <a:pt x="1026597" y="2195332"/>
                  <a:pt x="1008559" y="2142287"/>
                  <a:pt x="1012216" y="1995181"/>
                </a:cubicBezTo>
                <a:cubicBezTo>
                  <a:pt x="1001243" y="1843296"/>
                  <a:pt x="1013640" y="1774963"/>
                  <a:pt x="943195" y="1693402"/>
                </a:cubicBezTo>
                <a:cubicBezTo>
                  <a:pt x="584785" y="1476413"/>
                  <a:pt x="339300" y="978710"/>
                  <a:pt x="339300" y="413234"/>
                </a:cubicBezTo>
                <a:lnTo>
                  <a:pt x="339300" y="288000"/>
                </a:lnTo>
                <a:lnTo>
                  <a:pt x="144000" y="288000"/>
                </a:lnTo>
                <a:cubicBezTo>
                  <a:pt x="64471" y="288000"/>
                  <a:pt x="0" y="223529"/>
                  <a:pt x="0" y="144000"/>
                </a:cubicBezTo>
                <a:cubicBezTo>
                  <a:pt x="0" y="64471"/>
                  <a:pt x="64471" y="0"/>
                  <a:pt x="144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48A8FC4A-E33A-4AB3-BC45-ECF2DDBCDF81}"/>
              </a:ext>
            </a:extLst>
          </p:cNvPr>
          <p:cNvSpPr>
            <a:spLocks/>
          </p:cNvSpPr>
          <p:nvPr/>
        </p:nvSpPr>
        <p:spPr>
          <a:xfrm>
            <a:off x="3439540" y="4166606"/>
            <a:ext cx="292493" cy="388019"/>
          </a:xfrm>
          <a:custGeom>
            <a:avLst/>
            <a:gdLst/>
            <a:ahLst/>
            <a:cxnLst/>
            <a:rect l="l" t="t" r="r" b="b"/>
            <a:pathLst>
              <a:path w="2044268" h="3675920">
                <a:moveTo>
                  <a:pt x="1849759" y="1844470"/>
                </a:moveTo>
                <a:cubicBezTo>
                  <a:pt x="1902285" y="1986097"/>
                  <a:pt x="1856232" y="2145419"/>
                  <a:pt x="1736244" y="2237180"/>
                </a:cubicBezTo>
                <a:cubicBezTo>
                  <a:pt x="1616256" y="2328941"/>
                  <a:pt x="1450434" y="2331652"/>
                  <a:pt x="1327511" y="2243861"/>
                </a:cubicBezTo>
                <a:cubicBezTo>
                  <a:pt x="1204588" y="2156070"/>
                  <a:pt x="1153353" y="1998338"/>
                  <a:pt x="1201222" y="1855070"/>
                </a:cubicBezTo>
                <a:close/>
                <a:moveTo>
                  <a:pt x="472244" y="1811579"/>
                </a:moveTo>
                <a:lnTo>
                  <a:pt x="936104" y="1811579"/>
                </a:lnTo>
                <a:lnTo>
                  <a:pt x="936104" y="3084966"/>
                </a:lnTo>
                <a:lnTo>
                  <a:pt x="472244" y="3084966"/>
                </a:lnTo>
                <a:close/>
                <a:moveTo>
                  <a:pt x="1055772" y="1382864"/>
                </a:moveTo>
                <a:lnTo>
                  <a:pt x="1182194" y="1400951"/>
                </a:lnTo>
                <a:lnTo>
                  <a:pt x="1140092" y="1976144"/>
                </a:lnTo>
                <a:lnTo>
                  <a:pt x="1141240" y="1976152"/>
                </a:lnTo>
                <a:cubicBezTo>
                  <a:pt x="1142160" y="2114088"/>
                  <a:pt x="1216927" y="2241891"/>
                  <a:pt x="1337039" y="2310849"/>
                </a:cubicBezTo>
                <a:cubicBezTo>
                  <a:pt x="1395846" y="2344611"/>
                  <a:pt x="1461087" y="2361721"/>
                  <a:pt x="1526190" y="2361677"/>
                </a:cubicBezTo>
                <a:cubicBezTo>
                  <a:pt x="1591293" y="2361720"/>
                  <a:pt x="1656534" y="2344611"/>
                  <a:pt x="1715341" y="2310849"/>
                </a:cubicBezTo>
                <a:cubicBezTo>
                  <a:pt x="1835453" y="2241891"/>
                  <a:pt x="1910221" y="2114088"/>
                  <a:pt x="1911140" y="1976152"/>
                </a:cubicBezTo>
                <a:lnTo>
                  <a:pt x="1912289" y="1976144"/>
                </a:lnTo>
                <a:lnTo>
                  <a:pt x="1870187" y="1400951"/>
                </a:lnTo>
                <a:lnTo>
                  <a:pt x="1996607" y="1382864"/>
                </a:lnTo>
                <a:lnTo>
                  <a:pt x="2043841" y="1975264"/>
                </a:lnTo>
                <a:lnTo>
                  <a:pt x="2044268" y="1980631"/>
                </a:lnTo>
                <a:lnTo>
                  <a:pt x="2032513" y="2078292"/>
                </a:lnTo>
                <a:cubicBezTo>
                  <a:pt x="2003256" y="2223457"/>
                  <a:pt x="1912046" y="2351246"/>
                  <a:pt x="1780540" y="2426745"/>
                </a:cubicBezTo>
                <a:cubicBezTo>
                  <a:pt x="1725784" y="2458182"/>
                  <a:pt x="1666892" y="2478916"/>
                  <a:pt x="1606676" y="2488123"/>
                </a:cubicBezTo>
                <a:lnTo>
                  <a:pt x="1606676" y="3411706"/>
                </a:lnTo>
                <a:cubicBezTo>
                  <a:pt x="1824984" y="3421296"/>
                  <a:pt x="1991876" y="3476350"/>
                  <a:pt x="1991876" y="3542756"/>
                </a:cubicBezTo>
                <a:cubicBezTo>
                  <a:pt x="1991876" y="3616300"/>
                  <a:pt x="1787181" y="3675920"/>
                  <a:pt x="1534676" y="3675920"/>
                </a:cubicBezTo>
                <a:cubicBezTo>
                  <a:pt x="1282171" y="3675920"/>
                  <a:pt x="1077476" y="3616300"/>
                  <a:pt x="1077476" y="3542756"/>
                </a:cubicBezTo>
                <a:cubicBezTo>
                  <a:pt x="1077476" y="3476350"/>
                  <a:pt x="1244368" y="3421296"/>
                  <a:pt x="1462676" y="3411706"/>
                </a:cubicBezTo>
                <a:lnTo>
                  <a:pt x="1462676" y="2490951"/>
                </a:lnTo>
                <a:cubicBezTo>
                  <a:pt x="1396633" y="2482731"/>
                  <a:pt x="1331761" y="2461147"/>
                  <a:pt x="1271841" y="2426746"/>
                </a:cubicBezTo>
                <a:cubicBezTo>
                  <a:pt x="1140335" y="2351247"/>
                  <a:pt x="1049125" y="2223457"/>
                  <a:pt x="1019867" y="2078292"/>
                </a:cubicBezTo>
                <a:lnTo>
                  <a:pt x="1008112" y="1980631"/>
                </a:lnTo>
                <a:lnTo>
                  <a:pt x="1008540" y="1975264"/>
                </a:lnTo>
                <a:close/>
                <a:moveTo>
                  <a:pt x="319275" y="795860"/>
                </a:moveTo>
                <a:lnTo>
                  <a:pt x="468052" y="795860"/>
                </a:lnTo>
                <a:lnTo>
                  <a:pt x="616829" y="795860"/>
                </a:lnTo>
                <a:cubicBezTo>
                  <a:pt x="626877" y="929839"/>
                  <a:pt x="606781" y="968357"/>
                  <a:pt x="702240" y="1117409"/>
                </a:cubicBezTo>
                <a:cubicBezTo>
                  <a:pt x="838130" y="1263926"/>
                  <a:pt x="933525" y="1350835"/>
                  <a:pt x="936104" y="1491940"/>
                </a:cubicBezTo>
                <a:lnTo>
                  <a:pt x="936104" y="1764197"/>
                </a:lnTo>
                <a:lnTo>
                  <a:pt x="432048" y="1764197"/>
                </a:lnTo>
                <a:lnTo>
                  <a:pt x="432048" y="3132349"/>
                </a:lnTo>
                <a:lnTo>
                  <a:pt x="936104" y="3132349"/>
                </a:lnTo>
                <a:lnTo>
                  <a:pt x="936104" y="3519900"/>
                </a:lnTo>
                <a:cubicBezTo>
                  <a:pt x="936104" y="3606067"/>
                  <a:pt x="866251" y="3675920"/>
                  <a:pt x="780084" y="3675920"/>
                </a:cubicBezTo>
                <a:lnTo>
                  <a:pt x="468052" y="3675920"/>
                </a:lnTo>
                <a:lnTo>
                  <a:pt x="156020" y="3675920"/>
                </a:lnTo>
                <a:cubicBezTo>
                  <a:pt x="69853" y="3675920"/>
                  <a:pt x="0" y="3606067"/>
                  <a:pt x="0" y="3519900"/>
                </a:cubicBezTo>
                <a:lnTo>
                  <a:pt x="0" y="1491940"/>
                </a:lnTo>
                <a:cubicBezTo>
                  <a:pt x="2579" y="1350835"/>
                  <a:pt x="97974" y="1263926"/>
                  <a:pt x="233864" y="1117409"/>
                </a:cubicBezTo>
                <a:cubicBezTo>
                  <a:pt x="329323" y="968357"/>
                  <a:pt x="309227" y="929839"/>
                  <a:pt x="319275" y="795860"/>
                </a:cubicBezTo>
                <a:close/>
                <a:moveTo>
                  <a:pt x="319544" y="0"/>
                </a:moveTo>
                <a:lnTo>
                  <a:pt x="616561" y="0"/>
                </a:lnTo>
                <a:cubicBezTo>
                  <a:pt x="633132" y="0"/>
                  <a:pt x="646565" y="13433"/>
                  <a:pt x="646565" y="30004"/>
                </a:cubicBezTo>
                <a:lnTo>
                  <a:pt x="646565" y="150016"/>
                </a:lnTo>
                <a:cubicBezTo>
                  <a:pt x="646565" y="166587"/>
                  <a:pt x="633132" y="180020"/>
                  <a:pt x="616561" y="180020"/>
                </a:cubicBezTo>
                <a:lnTo>
                  <a:pt x="616829" y="180020"/>
                </a:lnTo>
                <a:lnTo>
                  <a:pt x="616829" y="756020"/>
                </a:lnTo>
                <a:lnTo>
                  <a:pt x="319275" y="756020"/>
                </a:lnTo>
                <a:lnTo>
                  <a:pt x="319275" y="180020"/>
                </a:lnTo>
                <a:lnTo>
                  <a:pt x="319544" y="180020"/>
                </a:lnTo>
                <a:cubicBezTo>
                  <a:pt x="302973" y="180020"/>
                  <a:pt x="289540" y="166587"/>
                  <a:pt x="289540" y="150016"/>
                </a:cubicBezTo>
                <a:lnTo>
                  <a:pt x="289540" y="30004"/>
                </a:lnTo>
                <a:cubicBezTo>
                  <a:pt x="289540" y="13433"/>
                  <a:pt x="302973" y="0"/>
                  <a:pt x="3195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6" name="Teardrop 15">
            <a:extLst>
              <a:ext uri="{FF2B5EF4-FFF2-40B4-BE49-F238E27FC236}">
                <a16:creationId xmlns:a16="http://schemas.microsoft.com/office/drawing/2014/main" id="{DC1B2163-7ACA-46F8-8511-7D8CB205105F}"/>
              </a:ext>
            </a:extLst>
          </p:cNvPr>
          <p:cNvSpPr>
            <a:spLocks noChangeAspect="1"/>
          </p:cNvSpPr>
          <p:nvPr/>
        </p:nvSpPr>
        <p:spPr>
          <a:xfrm rot="10138534">
            <a:off x="3011161" y="2756731"/>
            <a:ext cx="449989" cy="367051"/>
          </a:xfrm>
          <a:custGeom>
            <a:avLst/>
            <a:gdLst/>
            <a:ahLst/>
            <a:cxnLst/>
            <a:rect l="l" t="t" r="r" b="b"/>
            <a:pathLst>
              <a:path w="4184701" h="3958584">
                <a:moveTo>
                  <a:pt x="1747091" y="518820"/>
                </a:moveTo>
                <a:cubicBezTo>
                  <a:pt x="1991765" y="434966"/>
                  <a:pt x="2252127" y="414339"/>
                  <a:pt x="2511919" y="467230"/>
                </a:cubicBezTo>
                <a:cubicBezTo>
                  <a:pt x="2762999" y="518347"/>
                  <a:pt x="2988112" y="632970"/>
                  <a:pt x="3177256" y="796863"/>
                </a:cubicBezTo>
                <a:cubicBezTo>
                  <a:pt x="3407997" y="811892"/>
                  <a:pt x="3558359" y="796150"/>
                  <a:pt x="3567776" y="747812"/>
                </a:cubicBezTo>
                <a:cubicBezTo>
                  <a:pt x="3585195" y="658406"/>
                  <a:pt x="3113835" y="491346"/>
                  <a:pt x="2514965" y="374672"/>
                </a:cubicBezTo>
                <a:cubicBezTo>
                  <a:pt x="1916096" y="257999"/>
                  <a:pt x="1416495" y="235893"/>
                  <a:pt x="1399077" y="325300"/>
                </a:cubicBezTo>
                <a:cubicBezTo>
                  <a:pt x="1389596" y="373964"/>
                  <a:pt x="1524927" y="445636"/>
                  <a:pt x="1747091" y="518820"/>
                </a:cubicBezTo>
                <a:close/>
                <a:moveTo>
                  <a:pt x="3623548" y="2515472"/>
                </a:moveTo>
                <a:cubicBezTo>
                  <a:pt x="3716210" y="2065521"/>
                  <a:pt x="3565914" y="1638880"/>
                  <a:pt x="3341371" y="1321395"/>
                </a:cubicBezTo>
                <a:cubicBezTo>
                  <a:pt x="3431596" y="1689238"/>
                  <a:pt x="3530325" y="2058742"/>
                  <a:pt x="3417312" y="2404651"/>
                </a:cubicBezTo>
                <a:close/>
                <a:moveTo>
                  <a:pt x="460289" y="1922553"/>
                </a:moveTo>
                <a:lnTo>
                  <a:pt x="471090" y="1923642"/>
                </a:lnTo>
                <a:cubicBezTo>
                  <a:pt x="551432" y="1659724"/>
                  <a:pt x="672313" y="1420911"/>
                  <a:pt x="822683" y="1215863"/>
                </a:cubicBezTo>
                <a:lnTo>
                  <a:pt x="532232" y="1215863"/>
                </a:lnTo>
                <a:cubicBezTo>
                  <a:pt x="335082" y="1215863"/>
                  <a:pt x="175260" y="1375684"/>
                  <a:pt x="175260" y="1572834"/>
                </a:cubicBezTo>
                <a:lnTo>
                  <a:pt x="175259" y="1572834"/>
                </a:lnTo>
                <a:cubicBezTo>
                  <a:pt x="175259" y="1745340"/>
                  <a:pt x="297623" y="1889266"/>
                  <a:pt x="460289" y="1922553"/>
                </a:cubicBezTo>
                <a:close/>
                <a:moveTo>
                  <a:pt x="2059628" y="2765696"/>
                </a:moveTo>
                <a:lnTo>
                  <a:pt x="2321225" y="2811600"/>
                </a:lnTo>
                <a:cubicBezTo>
                  <a:pt x="2377562" y="2638693"/>
                  <a:pt x="2266237" y="2497865"/>
                  <a:pt x="2136064" y="2257473"/>
                </a:cubicBezTo>
                <a:cubicBezTo>
                  <a:pt x="2341942" y="2437884"/>
                  <a:pt x="2577613" y="2594022"/>
                  <a:pt x="2532550" y="2841953"/>
                </a:cubicBezTo>
                <a:cubicBezTo>
                  <a:pt x="3138690" y="2923471"/>
                  <a:pt x="3591636" y="2903038"/>
                  <a:pt x="3615687" y="2779586"/>
                </a:cubicBezTo>
                <a:cubicBezTo>
                  <a:pt x="3645674" y="2625671"/>
                  <a:pt x="2997620" y="2369906"/>
                  <a:pt x="2168217" y="2208319"/>
                </a:cubicBezTo>
                <a:cubicBezTo>
                  <a:pt x="1338815" y="2046733"/>
                  <a:pt x="642144" y="2040514"/>
                  <a:pt x="612157" y="2194429"/>
                </a:cubicBezTo>
                <a:cubicBezTo>
                  <a:pt x="584716" y="2335283"/>
                  <a:pt x="1125116" y="2561433"/>
                  <a:pt x="1852965" y="2721406"/>
                </a:cubicBezTo>
                <a:cubicBezTo>
                  <a:pt x="1986864" y="2533919"/>
                  <a:pt x="1882305" y="2417728"/>
                  <a:pt x="1755364" y="2183304"/>
                </a:cubicBezTo>
                <a:cubicBezTo>
                  <a:pt x="1948494" y="2352544"/>
                  <a:pt x="2174363" y="2495111"/>
                  <a:pt x="2034132" y="2760232"/>
                </a:cubicBezTo>
                <a:cubicBezTo>
                  <a:pt x="2042553" y="2762356"/>
                  <a:pt x="2051081" y="2764031"/>
                  <a:pt x="2059628" y="2765696"/>
                </a:cubicBezTo>
                <a:close/>
                <a:moveTo>
                  <a:pt x="2190894" y="3958584"/>
                </a:moveTo>
                <a:cubicBezTo>
                  <a:pt x="1768295" y="3627782"/>
                  <a:pt x="1896695" y="3283026"/>
                  <a:pt x="2140623" y="3067523"/>
                </a:cubicBezTo>
                <a:cubicBezTo>
                  <a:pt x="2193320" y="3015715"/>
                  <a:pt x="2233849" y="2968611"/>
                  <a:pt x="2263357" y="2924193"/>
                </a:cubicBezTo>
                <a:cubicBezTo>
                  <a:pt x="2186267" y="2913353"/>
                  <a:pt x="2108037" y="2899464"/>
                  <a:pt x="2028791" y="2884025"/>
                </a:cubicBezTo>
                <a:lnTo>
                  <a:pt x="1961861" y="2869343"/>
                </a:lnTo>
                <a:cubicBezTo>
                  <a:pt x="1948180" y="2887432"/>
                  <a:pt x="1932565" y="2905632"/>
                  <a:pt x="1915415" y="2924359"/>
                </a:cubicBezTo>
                <a:cubicBezTo>
                  <a:pt x="1817852" y="3057880"/>
                  <a:pt x="1560103" y="3193899"/>
                  <a:pt x="1799272" y="3545553"/>
                </a:cubicBezTo>
                <a:cubicBezTo>
                  <a:pt x="1460854" y="3280647"/>
                  <a:pt x="1563677" y="3004566"/>
                  <a:pt x="1759014" y="2831992"/>
                </a:cubicBezTo>
                <a:lnTo>
                  <a:pt x="1764677" y="2826090"/>
                </a:lnTo>
                <a:cubicBezTo>
                  <a:pt x="982901" y="2644363"/>
                  <a:pt x="406649" y="2366625"/>
                  <a:pt x="412121" y="2165041"/>
                </a:cubicBezTo>
                <a:lnTo>
                  <a:pt x="408595" y="2164332"/>
                </a:lnTo>
                <a:lnTo>
                  <a:pt x="411905" y="2150927"/>
                </a:lnTo>
                <a:cubicBezTo>
                  <a:pt x="411404" y="2149617"/>
                  <a:pt x="411615" y="2148419"/>
                  <a:pt x="411848" y="2147224"/>
                </a:cubicBezTo>
                <a:lnTo>
                  <a:pt x="414179" y="2141711"/>
                </a:lnTo>
                <a:lnTo>
                  <a:pt x="426269" y="2094377"/>
                </a:lnTo>
                <a:cubicBezTo>
                  <a:pt x="425816" y="2094419"/>
                  <a:pt x="425390" y="2094332"/>
                  <a:pt x="424963" y="2094245"/>
                </a:cubicBezTo>
                <a:cubicBezTo>
                  <a:pt x="182437" y="2044617"/>
                  <a:pt x="1" y="1830030"/>
                  <a:pt x="0" y="1572833"/>
                </a:cubicBezTo>
                <a:lnTo>
                  <a:pt x="1" y="1572833"/>
                </a:lnTo>
                <a:cubicBezTo>
                  <a:pt x="1" y="1278893"/>
                  <a:pt x="238286" y="1040608"/>
                  <a:pt x="532226" y="1040608"/>
                </a:cubicBezTo>
                <a:lnTo>
                  <a:pt x="966936" y="1040608"/>
                </a:lnTo>
                <a:cubicBezTo>
                  <a:pt x="1123433" y="865626"/>
                  <a:pt x="1304254" y="723953"/>
                  <a:pt x="1499342" y="622082"/>
                </a:cubicBezTo>
                <a:cubicBezTo>
                  <a:pt x="1047629" y="466253"/>
                  <a:pt x="762789" y="292915"/>
                  <a:pt x="787934" y="163850"/>
                </a:cubicBezTo>
                <a:cubicBezTo>
                  <a:pt x="827501" y="-39241"/>
                  <a:pt x="1619623" y="-55804"/>
                  <a:pt x="2557190" y="126856"/>
                </a:cubicBezTo>
                <a:cubicBezTo>
                  <a:pt x="3494756" y="309515"/>
                  <a:pt x="4222729" y="622227"/>
                  <a:pt x="4183162" y="825318"/>
                </a:cubicBezTo>
                <a:cubicBezTo>
                  <a:pt x="4158267" y="953098"/>
                  <a:pt x="3835461" y="1007038"/>
                  <a:pt x="3365964" y="983851"/>
                </a:cubicBezTo>
                <a:cubicBezTo>
                  <a:pt x="3747047" y="1429972"/>
                  <a:pt x="3927961" y="2099812"/>
                  <a:pt x="3803926" y="2798722"/>
                </a:cubicBezTo>
                <a:cubicBezTo>
                  <a:pt x="3805119" y="2801970"/>
                  <a:pt x="3804666" y="2805049"/>
                  <a:pt x="3804070" y="2808106"/>
                </a:cubicBezTo>
                <a:lnTo>
                  <a:pt x="3801620" y="2813901"/>
                </a:lnTo>
                <a:cubicBezTo>
                  <a:pt x="3800848" y="2824321"/>
                  <a:pt x="3798919" y="2834550"/>
                  <a:pt x="3796925" y="2844784"/>
                </a:cubicBezTo>
                <a:lnTo>
                  <a:pt x="3789212" y="2843235"/>
                </a:lnTo>
                <a:cubicBezTo>
                  <a:pt x="3693045" y="3000715"/>
                  <a:pt x="3167676" y="3043207"/>
                  <a:pt x="2495214" y="2957076"/>
                </a:cubicBezTo>
                <a:cubicBezTo>
                  <a:pt x="2463609" y="3025452"/>
                  <a:pt x="2411786" y="3100029"/>
                  <a:pt x="2335929" y="3182867"/>
                </a:cubicBezTo>
                <a:cubicBezTo>
                  <a:pt x="2214096" y="3349602"/>
                  <a:pt x="1892232" y="3519455"/>
                  <a:pt x="2190894" y="39585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496AACBB-48E7-4EF8-B051-10A289664890}"/>
              </a:ext>
            </a:extLst>
          </p:cNvPr>
          <p:cNvSpPr>
            <a:spLocks noChangeAspect="1"/>
          </p:cNvSpPr>
          <p:nvPr/>
        </p:nvSpPr>
        <p:spPr>
          <a:xfrm>
            <a:off x="3539560" y="3407426"/>
            <a:ext cx="449989" cy="241189"/>
          </a:xfrm>
          <a:custGeom>
            <a:avLst/>
            <a:gdLst/>
            <a:ahLst/>
            <a:cxnLst/>
            <a:rect l="l" t="t" r="r" b="b"/>
            <a:pathLst>
              <a:path w="3932090" h="2444140">
                <a:moveTo>
                  <a:pt x="3752090" y="1724140"/>
                </a:moveTo>
                <a:lnTo>
                  <a:pt x="3932090" y="1724140"/>
                </a:lnTo>
                <a:lnTo>
                  <a:pt x="3932090" y="2444140"/>
                </a:lnTo>
                <a:lnTo>
                  <a:pt x="3752090" y="2444140"/>
                </a:lnTo>
                <a:close/>
                <a:moveTo>
                  <a:pt x="3507168" y="1724140"/>
                </a:moveTo>
                <a:lnTo>
                  <a:pt x="3687168" y="1724140"/>
                </a:lnTo>
                <a:lnTo>
                  <a:pt x="3687168" y="2444140"/>
                </a:lnTo>
                <a:lnTo>
                  <a:pt x="3507168" y="2444140"/>
                </a:lnTo>
                <a:close/>
                <a:moveTo>
                  <a:pt x="3262246" y="1724140"/>
                </a:moveTo>
                <a:lnTo>
                  <a:pt x="3442246" y="1724140"/>
                </a:lnTo>
                <a:lnTo>
                  <a:pt x="3442246" y="2444140"/>
                </a:lnTo>
                <a:lnTo>
                  <a:pt x="3262246" y="2444140"/>
                </a:lnTo>
                <a:close/>
                <a:moveTo>
                  <a:pt x="1055059" y="1724140"/>
                </a:moveTo>
                <a:lnTo>
                  <a:pt x="3143291" y="1724140"/>
                </a:lnTo>
                <a:lnTo>
                  <a:pt x="3143291" y="2444140"/>
                </a:lnTo>
                <a:lnTo>
                  <a:pt x="1055059" y="2444140"/>
                </a:lnTo>
                <a:close/>
                <a:moveTo>
                  <a:pt x="0" y="1724140"/>
                </a:moveTo>
                <a:lnTo>
                  <a:pt x="936104" y="1724140"/>
                </a:lnTo>
                <a:lnTo>
                  <a:pt x="936104" y="2444140"/>
                </a:lnTo>
                <a:lnTo>
                  <a:pt x="0" y="2444140"/>
                </a:lnTo>
                <a:close/>
                <a:moveTo>
                  <a:pt x="3762587" y="1589250"/>
                </a:moveTo>
                <a:lnTo>
                  <a:pt x="3765926" y="1589250"/>
                </a:lnTo>
                <a:lnTo>
                  <a:pt x="3765536" y="1590703"/>
                </a:lnTo>
                <a:close/>
                <a:moveTo>
                  <a:pt x="3220509" y="127090"/>
                </a:moveTo>
                <a:cubicBezTo>
                  <a:pt x="3119394" y="287890"/>
                  <a:pt x="3131085" y="531689"/>
                  <a:pt x="3167859" y="664285"/>
                </a:cubicBezTo>
                <a:cubicBezTo>
                  <a:pt x="3206229" y="802641"/>
                  <a:pt x="3326101" y="848242"/>
                  <a:pt x="3454497" y="918848"/>
                </a:cubicBezTo>
                <a:cubicBezTo>
                  <a:pt x="3570280" y="981111"/>
                  <a:pt x="3683530" y="1073194"/>
                  <a:pt x="3717026" y="1189260"/>
                </a:cubicBezTo>
                <a:cubicBezTo>
                  <a:pt x="3750313" y="1304598"/>
                  <a:pt x="3742628" y="1529634"/>
                  <a:pt x="3568800" y="1629993"/>
                </a:cubicBezTo>
                <a:cubicBezTo>
                  <a:pt x="3616998" y="1398869"/>
                  <a:pt x="3491441" y="1157349"/>
                  <a:pt x="3350531" y="1088131"/>
                </a:cubicBezTo>
                <a:cubicBezTo>
                  <a:pt x="3206654" y="1043087"/>
                  <a:pt x="3006067" y="916673"/>
                  <a:pt x="2942451" y="750665"/>
                </a:cubicBezTo>
                <a:cubicBezTo>
                  <a:pt x="2847039" y="501685"/>
                  <a:pt x="2971529" y="222502"/>
                  <a:pt x="3220509" y="127090"/>
                </a:cubicBezTo>
                <a:close/>
                <a:moveTo>
                  <a:pt x="3467790" y="0"/>
                </a:moveTo>
                <a:cubicBezTo>
                  <a:pt x="3400562" y="106909"/>
                  <a:pt x="3408335" y="269002"/>
                  <a:pt x="3432785" y="357161"/>
                </a:cubicBezTo>
                <a:cubicBezTo>
                  <a:pt x="3458296" y="449148"/>
                  <a:pt x="3537994" y="479466"/>
                  <a:pt x="3623360" y="526409"/>
                </a:cubicBezTo>
                <a:cubicBezTo>
                  <a:pt x="3700340" y="567806"/>
                  <a:pt x="3775635" y="629028"/>
                  <a:pt x="3797906" y="706196"/>
                </a:cubicBezTo>
                <a:cubicBezTo>
                  <a:pt x="3820036" y="782880"/>
                  <a:pt x="3814927" y="932498"/>
                  <a:pt x="3699356" y="999223"/>
                </a:cubicBezTo>
                <a:cubicBezTo>
                  <a:pt x="3731401" y="845558"/>
                  <a:pt x="3647923" y="684980"/>
                  <a:pt x="3554236" y="638959"/>
                </a:cubicBezTo>
                <a:cubicBezTo>
                  <a:pt x="3458578" y="609011"/>
                  <a:pt x="3325215" y="524963"/>
                  <a:pt x="3282919" y="414591"/>
                </a:cubicBezTo>
                <a:cubicBezTo>
                  <a:pt x="3219483" y="249054"/>
                  <a:pt x="3302253" y="63436"/>
                  <a:pt x="34677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9F20AC6-5845-9701-00D7-150B61A34CD1}"/>
                  </a:ext>
                </a:extLst>
              </p:cNvPr>
              <p:cNvSpPr txBox="1"/>
              <p:nvPr/>
            </p:nvSpPr>
            <p:spPr>
              <a:xfrm>
                <a:off x="4343224" y="3129508"/>
                <a:ext cx="6764229" cy="24622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endParaRPr lang="en-US" sz="2200" b="1" dirty="0">
                  <a:solidFill>
                    <a:schemeClr val="tx1"/>
                  </a:solidFill>
                </a:endParaRPr>
              </a:p>
              <a:p>
                <a:pPr algn="just"/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Jika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fungsi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𝑓</m:t>
                    </m:r>
                  </m:oMath>
                </a14:m>
                <a:r>
                  <a:rPr lang="ko-KR" altLang="en-US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menotasikan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hasil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penjualan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sebuah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aplikasi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yang di download </a:t>
                </a:r>
                <a14:m>
                  <m:oMath xmlns:m="http://schemas.openxmlformats.org/officeDocument/2006/math">
                    <m:r>
                      <a:rPr lang="en-US" altLang="ko-KR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𝑥</m:t>
                    </m:r>
                  </m:oMath>
                </a14:m>
                <a:r>
                  <a:rPr lang="ko-KR" altLang="en-US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kali dan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fungsi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𝑔</m:t>
                    </m:r>
                  </m:oMath>
                </a14:m>
                <a:r>
                  <a:rPr lang="ko-KR" altLang="en-US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menotasikan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banyaknya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pendapatan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dari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hasil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penjualan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sebanyak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𝑥</m:t>
                    </m:r>
                  </m:oMath>
                </a14:m>
                <a:r>
                  <a:rPr lang="ko-KR" altLang="en-US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rupiah,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fungsi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untuk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menotasikan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banyaknya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pendapatan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yang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diterima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pembuat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aplikasi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tersebut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jika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aplikasi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buatannya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di download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sebanyak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𝑥</m:t>
                    </m:r>
                  </m:oMath>
                </a14:m>
                <a:r>
                  <a:rPr lang="ko-KR" altLang="en-US" sz="2200" dirty="0">
                    <a:solidFill>
                      <a:schemeClr val="tx1"/>
                    </a:solidFill>
                    <a:cs typeface="Arial" pitchFamily="34" charset="0"/>
                  </a:rPr>
                  <a:t> 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kali </a:t>
                </a:r>
                <a:r>
                  <a:rPr lang="en-US" altLang="ko-KR" sz="2200" dirty="0" err="1">
                    <a:solidFill>
                      <a:schemeClr val="tx1"/>
                    </a:solidFill>
                    <a:cs typeface="Arial" pitchFamily="34" charset="0"/>
                  </a:rPr>
                  <a:t>adalah</a:t>
                </a:r>
                <a:r>
                  <a:rPr lang="en-US" altLang="ko-KR" sz="2200" dirty="0">
                    <a:solidFill>
                      <a:schemeClr val="tx1"/>
                    </a:solidFill>
                    <a:cs typeface="Arial" pitchFamily="34" charset="0"/>
                  </a:rPr>
                  <a:t>…</a:t>
                </a:r>
                <a:endParaRPr lang="ko-KR" altLang="en-US" sz="2200" dirty="0">
                  <a:solidFill>
                    <a:schemeClr val="tx1"/>
                  </a:solidFill>
                  <a:cs typeface="Arial" pitchFamily="34" charset="0"/>
                </a:endParaRPr>
              </a:p>
            </p:txBody>
          </p:sp>
        </mc:Choice>
        <mc:Fallback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9F20AC6-5845-9701-00D7-150B61A34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224" y="3129508"/>
                <a:ext cx="6764229" cy="2462213"/>
              </a:xfrm>
              <a:prstGeom prst="rect">
                <a:avLst/>
              </a:prstGeom>
              <a:blipFill>
                <a:blip r:embed="rId2"/>
                <a:stretch>
                  <a:fillRect l="-1171" r="-1081" b="-4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Picture 31">
            <a:extLst>
              <a:ext uri="{FF2B5EF4-FFF2-40B4-BE49-F238E27FC236}">
                <a16:creationId xmlns:a16="http://schemas.microsoft.com/office/drawing/2014/main" id="{2529CC4E-2758-7FA6-0994-2877A49FFD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61" y="1946802"/>
            <a:ext cx="3047875" cy="2802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B5756A7-24C6-5458-8AB4-A86343A621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81" y="6158469"/>
            <a:ext cx="12192000" cy="6416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7219B99-DBA1-93D9-2B2A-A63AB1CADCB7}"/>
              </a:ext>
            </a:extLst>
          </p:cNvPr>
          <p:cNvSpPr txBox="1"/>
          <p:nvPr/>
        </p:nvSpPr>
        <p:spPr>
          <a:xfrm>
            <a:off x="4298843" y="527615"/>
            <a:ext cx="680860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Seorang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pembuat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aplikasi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menggunakan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skema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yang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mengharuskan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pengguna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membayar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Rp 40.000,00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setiap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kali men-download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aplikasi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tersebut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.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Penghasilan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pembuat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aplikasi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tersebut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diperoleh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dari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hasil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penjualan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aplikasi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dikurangi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komisi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untuk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tool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aplikasi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yang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besarnya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15%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dari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total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hasil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/>
                </a:solidFill>
                <a:cs typeface="Arial" pitchFamily="34" charset="0"/>
              </a:rPr>
              <a:t>penjualan</a:t>
            </a:r>
            <a:r>
              <a:rPr lang="en-US" altLang="ko-KR" sz="2200" dirty="0">
                <a:solidFill>
                  <a:schemeClr val="tx1"/>
                </a:solidFill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6908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8A1228-377F-7E37-2A5A-B29254897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72" y="0"/>
            <a:ext cx="12221671" cy="685800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2667783" y="915739"/>
            <a:ext cx="7541444" cy="1005215"/>
            <a:chOff x="1604720" y="-513312"/>
            <a:chExt cx="4926720" cy="2118522"/>
          </a:xfrm>
          <a:solidFill>
            <a:schemeClr val="bg1">
              <a:alpha val="48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Rectangle 15"/>
            <p:cNvSpPr/>
            <p:nvPr/>
          </p:nvSpPr>
          <p:spPr>
            <a:xfrm>
              <a:off x="1604720" y="-513312"/>
              <a:ext cx="4926720" cy="21185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56319" y="-243308"/>
              <a:ext cx="4537305" cy="1578516"/>
            </a:xfrm>
            <a:prstGeom prst="rect">
              <a:avLst/>
            </a:prstGeom>
            <a:solidFill>
              <a:schemeClr val="bg1">
                <a:alpha val="74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267" b="1" spc="67" dirty="0" err="1"/>
                <a:t>Fungsi</a:t>
              </a:r>
              <a:r>
                <a:rPr lang="en-US" sz="4267" b="1" spc="67" dirty="0"/>
                <a:t> </a:t>
              </a:r>
              <a:r>
                <a:rPr lang="en-US" sz="4267" b="1" spc="67" dirty="0" err="1"/>
                <a:t>Komposisi</a:t>
              </a:r>
              <a:r>
                <a:rPr lang="en-US" sz="4267" b="1" spc="67" dirty="0"/>
                <a:t> dan Invers</a:t>
              </a:r>
              <a:endParaRPr lang="en-GB" sz="4800" b="1" spc="67" dirty="0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EE12137E-FF3C-C9DF-B3CD-E02AD00C62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71" y="6216317"/>
            <a:ext cx="12192000" cy="6416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660097" y="459077"/>
            <a:ext cx="1235082" cy="584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b="1" spc="67" dirty="0">
                <a:solidFill>
                  <a:schemeClr val="bg1">
                    <a:lumMod val="95000"/>
                  </a:schemeClr>
                </a:solidFill>
              </a:rPr>
              <a:t>BAB 2</a:t>
            </a:r>
            <a:endParaRPr lang="id-ID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1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4026FF4E-E573-EB41-2572-D8F86778041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90" b="17490"/>
          <a:stretch>
            <a:fillRect/>
          </a:stretch>
        </p:blipFill>
        <p:spPr/>
      </p:pic>
      <p:grpSp>
        <p:nvGrpSpPr>
          <p:cNvPr id="28" name="Group 9">
            <a:extLst>
              <a:ext uri="{FF2B5EF4-FFF2-40B4-BE49-F238E27FC236}">
                <a16:creationId xmlns:a16="http://schemas.microsoft.com/office/drawing/2014/main" id="{08EDC034-A991-4699-858B-A280F31DDBE4}"/>
              </a:ext>
            </a:extLst>
          </p:cNvPr>
          <p:cNvGrpSpPr/>
          <p:nvPr/>
        </p:nvGrpSpPr>
        <p:grpSpPr>
          <a:xfrm rot="10800000">
            <a:off x="143338" y="144392"/>
            <a:ext cx="11905323" cy="1936765"/>
            <a:chOff x="107504" y="3517096"/>
            <a:chExt cx="8928992" cy="1936765"/>
          </a:xfrm>
          <a:solidFill>
            <a:schemeClr val="accent1">
              <a:lumMod val="50000"/>
              <a:alpha val="70000"/>
            </a:schemeClr>
          </a:solidFill>
        </p:grpSpPr>
        <p:sp>
          <p:nvSpPr>
            <p:cNvPr id="31" name="Rectangle 10">
              <a:extLst>
                <a:ext uri="{FF2B5EF4-FFF2-40B4-BE49-F238E27FC236}">
                  <a16:creationId xmlns:a16="http://schemas.microsoft.com/office/drawing/2014/main" id="{8A418106-E41C-4EA5-B3C3-BABC6C12802C}"/>
                </a:ext>
              </a:extLst>
            </p:cNvPr>
            <p:cNvSpPr/>
            <p:nvPr userDrawn="1"/>
          </p:nvSpPr>
          <p:spPr>
            <a:xfrm>
              <a:off x="107504" y="4431498"/>
              <a:ext cx="8928992" cy="10223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34" name="Isosceles Triangle 11">
              <a:extLst>
                <a:ext uri="{FF2B5EF4-FFF2-40B4-BE49-F238E27FC236}">
                  <a16:creationId xmlns:a16="http://schemas.microsoft.com/office/drawing/2014/main" id="{D57AB529-7BBC-48C5-89D5-422DA60C4BAC}"/>
                </a:ext>
              </a:extLst>
            </p:cNvPr>
            <p:cNvSpPr/>
            <p:nvPr userDrawn="1"/>
          </p:nvSpPr>
          <p:spPr>
            <a:xfrm>
              <a:off x="3874776" y="3517096"/>
              <a:ext cx="1394448" cy="9144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Group 6">
            <a:extLst>
              <a:ext uri="{FF2B5EF4-FFF2-40B4-BE49-F238E27FC236}">
                <a16:creationId xmlns:a16="http://schemas.microsoft.com/office/drawing/2014/main" id="{EA1B1993-0940-458F-962F-F1DFD5AE98FE}"/>
              </a:ext>
            </a:extLst>
          </p:cNvPr>
          <p:cNvGrpSpPr/>
          <p:nvPr/>
        </p:nvGrpSpPr>
        <p:grpSpPr>
          <a:xfrm>
            <a:off x="143338" y="3368531"/>
            <a:ext cx="11905323" cy="1936800"/>
            <a:chOff x="107504" y="3378696"/>
            <a:chExt cx="8928992" cy="1936800"/>
          </a:xfrm>
          <a:solidFill>
            <a:schemeClr val="accent1">
              <a:alpha val="70000"/>
            </a:schemeClr>
          </a:solidFill>
        </p:grpSpPr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BA9540B7-AA4A-4628-801D-8F22FEB0E691}"/>
                </a:ext>
              </a:extLst>
            </p:cNvPr>
            <p:cNvSpPr/>
            <p:nvPr userDrawn="1"/>
          </p:nvSpPr>
          <p:spPr>
            <a:xfrm>
              <a:off x="107504" y="4293096"/>
              <a:ext cx="8928992" cy="102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37" name="Isosceles Triangle 8">
              <a:extLst>
                <a:ext uri="{FF2B5EF4-FFF2-40B4-BE49-F238E27FC236}">
                  <a16:creationId xmlns:a16="http://schemas.microsoft.com/office/drawing/2014/main" id="{E01233EC-9E5B-43B2-B42A-9E096CB3215C}"/>
                </a:ext>
              </a:extLst>
            </p:cNvPr>
            <p:cNvSpPr/>
            <p:nvPr userDrawn="1"/>
          </p:nvSpPr>
          <p:spPr>
            <a:xfrm>
              <a:off x="3874776" y="3378696"/>
              <a:ext cx="1394448" cy="9144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17BFBB39-4CCB-46A0-8E57-39C5F3231E1E}"/>
              </a:ext>
            </a:extLst>
          </p:cNvPr>
          <p:cNvSpPr/>
          <p:nvPr/>
        </p:nvSpPr>
        <p:spPr>
          <a:xfrm>
            <a:off x="1506869" y="4447479"/>
            <a:ext cx="694494" cy="6944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B524967-38E3-4B6C-A897-2F008AD5F4A0}"/>
              </a:ext>
            </a:extLst>
          </p:cNvPr>
          <p:cNvSpPr/>
          <p:nvPr/>
        </p:nvSpPr>
        <p:spPr>
          <a:xfrm>
            <a:off x="4330460" y="4447479"/>
            <a:ext cx="694494" cy="6944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8F38165-2E79-47B4-B5EF-24ADA0868AC1}"/>
              </a:ext>
            </a:extLst>
          </p:cNvPr>
          <p:cNvSpPr/>
          <p:nvPr/>
        </p:nvSpPr>
        <p:spPr>
          <a:xfrm>
            <a:off x="7154051" y="4447479"/>
            <a:ext cx="694494" cy="6944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F7976E5-387A-4D8D-92F7-B40A967A57A5}"/>
              </a:ext>
            </a:extLst>
          </p:cNvPr>
          <p:cNvSpPr/>
          <p:nvPr/>
        </p:nvSpPr>
        <p:spPr>
          <a:xfrm>
            <a:off x="9977642" y="4447479"/>
            <a:ext cx="694494" cy="6944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7">
            <a:extLst>
              <a:ext uri="{FF2B5EF4-FFF2-40B4-BE49-F238E27FC236}">
                <a16:creationId xmlns:a16="http://schemas.microsoft.com/office/drawing/2014/main" id="{188DA5BB-5433-49D4-B976-CFD04E5B9618}"/>
              </a:ext>
            </a:extLst>
          </p:cNvPr>
          <p:cNvSpPr/>
          <p:nvPr/>
        </p:nvSpPr>
        <p:spPr>
          <a:xfrm>
            <a:off x="7323068" y="4616496"/>
            <a:ext cx="356460" cy="35646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9" name="Rectangle 36">
            <a:extLst>
              <a:ext uri="{FF2B5EF4-FFF2-40B4-BE49-F238E27FC236}">
                <a16:creationId xmlns:a16="http://schemas.microsoft.com/office/drawing/2014/main" id="{E21DAF24-4358-46E5-936E-C9322223A9F1}"/>
              </a:ext>
            </a:extLst>
          </p:cNvPr>
          <p:cNvSpPr/>
          <p:nvPr/>
        </p:nvSpPr>
        <p:spPr>
          <a:xfrm>
            <a:off x="1684330" y="4636676"/>
            <a:ext cx="356460" cy="29797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30" name="Teardrop 6">
            <a:extLst>
              <a:ext uri="{FF2B5EF4-FFF2-40B4-BE49-F238E27FC236}">
                <a16:creationId xmlns:a16="http://schemas.microsoft.com/office/drawing/2014/main" id="{9D1AF3B3-BF83-4924-9FE6-12287734DC11}"/>
              </a:ext>
            </a:extLst>
          </p:cNvPr>
          <p:cNvSpPr/>
          <p:nvPr/>
        </p:nvSpPr>
        <p:spPr>
          <a:xfrm rot="8100000">
            <a:off x="10178403" y="4624709"/>
            <a:ext cx="312022" cy="312023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2" name="Oval 21">
            <a:extLst>
              <a:ext uri="{FF2B5EF4-FFF2-40B4-BE49-F238E27FC236}">
                <a16:creationId xmlns:a16="http://schemas.microsoft.com/office/drawing/2014/main" id="{35516313-6CE7-446C-B259-A962595E719D}"/>
              </a:ext>
            </a:extLst>
          </p:cNvPr>
          <p:cNvSpPr>
            <a:spLocks noChangeAspect="1"/>
          </p:cNvSpPr>
          <p:nvPr/>
        </p:nvSpPr>
        <p:spPr>
          <a:xfrm>
            <a:off x="4499477" y="4615008"/>
            <a:ext cx="356460" cy="359437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D647207-0776-67E4-842C-4B4729D75FFA}"/>
                  </a:ext>
                </a:extLst>
              </p:cNvPr>
              <p:cNvSpPr txBox="1"/>
              <p:nvPr/>
            </p:nvSpPr>
            <p:spPr>
              <a:xfrm>
                <a:off x="99067" y="5305331"/>
                <a:ext cx="11949594" cy="10397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 algn="just">
                  <a:buNone/>
                </a:pPr>
                <a:r>
                  <a:rPr lang="en-US" sz="1800" dirty="0"/>
                  <a:t>Divisi research and development (R&amp;D) pada </a:t>
                </a:r>
                <a:r>
                  <a:rPr lang="en-US" sz="1800" dirty="0" err="1"/>
                  <a:t>suatu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produk</a:t>
                </a:r>
                <a:r>
                  <a:rPr lang="en-US" sz="1800" dirty="0"/>
                  <a:t> </a:t>
                </a:r>
                <a:r>
                  <a:rPr lang="en-US" sz="1800" dirty="0" err="1"/>
                  <a:t>mobil</a:t>
                </a:r>
                <a:r>
                  <a:rPr lang="en-US" sz="1800" dirty="0"/>
                  <a:t> </a:t>
                </a:r>
                <a:r>
                  <a:rPr lang="en-US" sz="1800" dirty="0" err="1"/>
                  <a:t>menyebutkan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bahwa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jika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mobil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dengan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kecepatan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1800" dirty="0"/>
                  <a:t> km/jam </a:t>
                </a:r>
                <a:r>
                  <a:rPr lang="en-US" sz="1800" dirty="0" err="1"/>
                  <a:t>melakuka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pengereman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mendadak</a:t>
                </a:r>
                <a:r>
                  <a:rPr lang="en-US" sz="1800" dirty="0"/>
                  <a:t> </a:t>
                </a:r>
                <a:r>
                  <a:rPr lang="en-US" sz="1800" dirty="0" err="1"/>
                  <a:t>untuk</a:t>
                </a:r>
                <a:r>
                  <a:rPr lang="en-US" sz="1800" dirty="0"/>
                  <a:t> </a:t>
                </a:r>
                <a:r>
                  <a:rPr lang="en-US" sz="1800" dirty="0" err="1"/>
                  <a:t>menghindari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kecelakaan</a:t>
                </a:r>
                <a:r>
                  <a:rPr lang="en-US" sz="1800" dirty="0"/>
                  <a:t>, </a:t>
                </a:r>
                <a:r>
                  <a:rPr lang="en-US" sz="1800" dirty="0" err="1"/>
                  <a:t>jarak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pengereman</a:t>
                </a:r>
                <a:r>
                  <a:rPr lang="en-US" sz="1800" dirty="0"/>
                  <a:t>, </a:t>
                </a:r>
                <a:r>
                  <a:rPr lang="en-US" sz="1800" dirty="0" err="1"/>
                  <a:t>yaitu</a:t>
                </a:r>
                <a:r>
                  <a:rPr lang="en-US" sz="1800" dirty="0"/>
                  <a:t> </a:t>
                </a:r>
                <a:r>
                  <a:rPr lang="en-US" sz="1800" dirty="0" err="1"/>
                  <a:t>jarak</a:t>
                </a:r>
                <a:r>
                  <a:rPr lang="en-US" sz="1800" dirty="0"/>
                  <a:t> </a:t>
                </a:r>
                <a:r>
                  <a:rPr lang="en-US" sz="1800" dirty="0" err="1"/>
                  <a:t>antara</a:t>
                </a:r>
                <a:r>
                  <a:rPr lang="en-US" sz="1800" dirty="0"/>
                  <a:t> </a:t>
                </a:r>
                <a:r>
                  <a:rPr lang="en-US" sz="1800" dirty="0" err="1"/>
                  <a:t>posisi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saat</a:t>
                </a:r>
                <a:r>
                  <a:rPr lang="en-US" sz="1800" dirty="0"/>
                  <a:t> </a:t>
                </a:r>
                <a:r>
                  <a:rPr lang="en-US" sz="1800" dirty="0" err="1"/>
                  <a:t>mobil</a:t>
                </a:r>
                <a:r>
                  <a:rPr lang="en-US" sz="1800" dirty="0"/>
                  <a:t> </a:t>
                </a:r>
                <a:r>
                  <a:rPr lang="en-US" sz="1800" dirty="0" err="1"/>
                  <a:t>berhenti</a:t>
                </a:r>
                <a:r>
                  <a:rPr lang="en-US" sz="1800" dirty="0"/>
                  <a:t> (</a:t>
                </a:r>
                <a:r>
                  <a:rPr lang="en-US" sz="1800" dirty="0" err="1"/>
                  <a:t>dalam</a:t>
                </a:r>
                <a:r>
                  <a:rPr lang="en-US" sz="1800" dirty="0"/>
                  <a:t> m) </a:t>
                </a:r>
                <a:r>
                  <a:rPr lang="en-US" sz="1800" dirty="0" err="1"/>
                  <a:t>dinotasikan</a:t>
                </a:r>
                <a:r>
                  <a:rPr lang="en-US" sz="1800" dirty="0"/>
                  <a:t> </a:t>
                </a:r>
                <a:r>
                  <a:rPr lang="en-US" sz="1800" dirty="0" err="1"/>
                  <a:t>dengan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𝐽</m:t>
                    </m:r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6.000</m:t>
                        </m:r>
                      </m:num>
                      <m:den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−100</m:t>
                        </m:r>
                      </m:den>
                    </m:f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id-ID" sz="18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D647207-0776-67E4-842C-4B4729D75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7" y="5305331"/>
                <a:ext cx="11949594" cy="1039772"/>
              </a:xfrm>
              <a:prstGeom prst="rect">
                <a:avLst/>
              </a:prstGeom>
              <a:blipFill>
                <a:blip r:embed="rId3"/>
                <a:stretch>
                  <a:fillRect l="-408" t="-2924" r="-459" b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6">
                <a:extLst>
                  <a:ext uri="{FF2B5EF4-FFF2-40B4-BE49-F238E27FC236}">
                    <a16:creationId xmlns:a16="http://schemas.microsoft.com/office/drawing/2014/main" id="{1AC1EAD1-1880-A419-0F7F-C78BF3835A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067" y="6365485"/>
                <a:ext cx="11949593" cy="454440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126411" tIns="63207" rIns="126411" bIns="63207" rtlCol="0">
                <a:noAutofit/>
              </a:bodyPr>
              <a:lstStyle>
                <a:lvl1pPr marL="355531" indent="-355531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70318" indent="-296277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5105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59147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33190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232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81274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55316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29359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1800" dirty="0">
                    <a:latin typeface="Calibri body"/>
                  </a:rPr>
                  <a:t>Jika </a:t>
                </a:r>
                <a:r>
                  <a:rPr lang="en-US" sz="1800" dirty="0" err="1">
                    <a:latin typeface="Calibri body"/>
                  </a:rPr>
                  <a:t>fungsi</a:t>
                </a:r>
                <a:r>
                  <a:rPr lang="en-US" sz="1800" dirty="0">
                    <a:latin typeface="Calibri body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en-US" sz="1800" dirty="0">
                    <a:latin typeface="Calibri body"/>
                  </a:rPr>
                  <a:t> </a:t>
                </a:r>
                <a:r>
                  <a:rPr lang="en-US" sz="1800" dirty="0" err="1">
                    <a:latin typeface="Calibri body"/>
                  </a:rPr>
                  <a:t>menyatakan</a:t>
                </a:r>
                <a:r>
                  <a:rPr lang="en-US" sz="1800" dirty="0">
                    <a:latin typeface="Calibri body"/>
                  </a:rPr>
                  <a:t> </a:t>
                </a:r>
                <a:r>
                  <a:rPr lang="en-US" sz="1800" dirty="0" err="1">
                    <a:latin typeface="Calibri body"/>
                  </a:rPr>
                  <a:t>kecepatan</a:t>
                </a:r>
                <a:r>
                  <a:rPr lang="en-US" sz="1800" dirty="0">
                    <a:latin typeface="Calibri body"/>
                  </a:rPr>
                  <a:t> </a:t>
                </a:r>
                <a:r>
                  <a:rPr lang="en-US" sz="1800" dirty="0" err="1">
                    <a:latin typeface="Calibri body"/>
                  </a:rPr>
                  <a:t>sebelum</a:t>
                </a:r>
                <a:r>
                  <a:rPr lang="en-US" sz="1800" dirty="0">
                    <a:latin typeface="Calibri body"/>
                  </a:rPr>
                  <a:t> </a:t>
                </a:r>
                <a:r>
                  <a:rPr lang="en-US" sz="1800" dirty="0" err="1">
                    <a:latin typeface="Calibri body"/>
                  </a:rPr>
                  <a:t>melakukan</a:t>
                </a:r>
                <a:r>
                  <a:rPr lang="en-US" sz="1800" dirty="0">
                    <a:latin typeface="Calibri body"/>
                  </a:rPr>
                  <a:t> </a:t>
                </a:r>
                <a:r>
                  <a:rPr lang="en-US" sz="1800" dirty="0" err="1">
                    <a:latin typeface="Calibri body"/>
                  </a:rPr>
                  <a:t>pengereman</a:t>
                </a:r>
                <a:r>
                  <a:rPr lang="en-US" sz="1800" dirty="0">
                    <a:latin typeface="Calibri body"/>
                  </a:rPr>
                  <a:t> </a:t>
                </a:r>
                <a:r>
                  <a:rPr lang="en-US" sz="1800" dirty="0" err="1">
                    <a:latin typeface="Calibri body"/>
                  </a:rPr>
                  <a:t>jika</a:t>
                </a:r>
                <a:r>
                  <a:rPr lang="en-US" sz="1800" dirty="0">
                    <a:latin typeface="Calibri body"/>
                  </a:rPr>
                  <a:t> </a:t>
                </a:r>
                <a:r>
                  <a:rPr lang="en-US" sz="1800" dirty="0" err="1">
                    <a:latin typeface="Calibri body"/>
                  </a:rPr>
                  <a:t>diketahui</a:t>
                </a:r>
                <a:r>
                  <a:rPr lang="en-US" sz="1800" dirty="0">
                    <a:latin typeface="Calibri body"/>
                  </a:rPr>
                  <a:t> </a:t>
                </a:r>
                <a:r>
                  <a:rPr lang="en-US" sz="1800" dirty="0" err="1">
                    <a:latin typeface="Calibri body"/>
                  </a:rPr>
                  <a:t>jarak</a:t>
                </a:r>
                <a:r>
                  <a:rPr lang="en-US" sz="1800" dirty="0">
                    <a:latin typeface="Calibri body"/>
                  </a:rPr>
                  <a:t> </a:t>
                </a:r>
                <a:r>
                  <a:rPr lang="en-US" sz="1800" dirty="0" err="1">
                    <a:latin typeface="Calibri body"/>
                  </a:rPr>
                  <a:t>pengereman</a:t>
                </a:r>
                <a:r>
                  <a:rPr lang="en-US" sz="1800" dirty="0">
                    <a:latin typeface="Calibri body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1800" dirty="0">
                    <a:latin typeface="Calibri body"/>
                  </a:rPr>
                  <a:t>, </a:t>
                </a:r>
                <a:r>
                  <a:rPr lang="en-US" sz="1800" dirty="0" err="1">
                    <a:latin typeface="Calibri body"/>
                  </a:rPr>
                  <a:t>maka</a:t>
                </a:r>
                <a:r>
                  <a:rPr lang="en-US" sz="1800" dirty="0">
                    <a:latin typeface="Calibri body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𝐹</m:t>
                    </m:r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=..</m:t>
                    </m:r>
                  </m:oMath>
                </a14:m>
                <a:endParaRPr lang="id-ID" sz="1800" dirty="0">
                  <a:latin typeface="Calibri body"/>
                </a:endParaRPr>
              </a:p>
            </p:txBody>
          </p:sp>
        </mc:Choice>
        <mc:Fallback xmlns="">
          <p:sp>
            <p:nvSpPr>
              <p:cNvPr id="21" name="Content Placeholder 6">
                <a:extLst>
                  <a:ext uri="{FF2B5EF4-FFF2-40B4-BE49-F238E27FC236}">
                    <a16:creationId xmlns:a16="http://schemas.microsoft.com/office/drawing/2014/main" id="{1AC1EAD1-1880-A419-0F7F-C78BF3835A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7" y="6365485"/>
                <a:ext cx="11949593" cy="454440"/>
              </a:xfrm>
              <a:prstGeom prst="rect">
                <a:avLst/>
              </a:prstGeom>
              <a:blipFill>
                <a:blip r:embed="rId4"/>
                <a:stretch>
                  <a:fillRect l="-153" t="-2667" b="-533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771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13263EA-A64C-C71C-1AC5-9BF8236B7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59733" cy="6858000"/>
          </a:xfrm>
          <a:prstGeom prst="rect">
            <a:avLst/>
          </a:prstGeom>
        </p:spPr>
      </p:pic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1544554"/>
              </p:ext>
            </p:extLst>
          </p:nvPr>
        </p:nvGraphicFramePr>
        <p:xfrm>
          <a:off x="1070246" y="721863"/>
          <a:ext cx="10945525" cy="5472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176228" y="-10790"/>
            <a:ext cx="3002879" cy="757839"/>
            <a:chOff x="-381000" y="54496"/>
            <a:chExt cx="3221444" cy="568379"/>
          </a:xfrm>
        </p:grpSpPr>
        <p:sp>
          <p:nvSpPr>
            <p:cNvPr id="5" name="Rectangle 4"/>
            <p:cNvSpPr/>
            <p:nvPr/>
          </p:nvSpPr>
          <p:spPr>
            <a:xfrm>
              <a:off x="-360770" y="54496"/>
              <a:ext cx="3201214" cy="561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267" b="1" dirty="0" err="1">
                  <a:solidFill>
                    <a:schemeClr val="bg1"/>
                  </a:solidFill>
                </a:rPr>
                <a:t>Peta</a:t>
              </a:r>
              <a:r>
                <a:rPr lang="en-US" sz="4267" b="1" dirty="0">
                  <a:solidFill>
                    <a:schemeClr val="bg1"/>
                  </a:solidFill>
                </a:rPr>
                <a:t> </a:t>
              </a:r>
              <a:r>
                <a:rPr lang="en-US" sz="4267" b="1" dirty="0" err="1">
                  <a:solidFill>
                    <a:schemeClr val="bg1"/>
                  </a:solidFill>
                </a:rPr>
                <a:t>Konsep</a:t>
              </a:r>
              <a:endParaRPr lang="en-US" sz="4267" b="1" dirty="0">
                <a:solidFill>
                  <a:schemeClr val="bg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-381000" y="622875"/>
              <a:ext cx="2971800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7345BA1A-ED33-704F-C794-5AB259E90A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72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26B4D88-D8B6-9874-4B19-1F74F3428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186408"/>
            <a:ext cx="4486816" cy="339874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/>
              <a:t>DEFINISI FUNGSI KOMPOSISI</a:t>
            </a:r>
          </a:p>
        </p:txBody>
      </p:sp>
      <p:sp>
        <p:nvSpPr>
          <p:cNvPr id="5" name="Oval 4"/>
          <p:cNvSpPr/>
          <p:nvPr/>
        </p:nvSpPr>
        <p:spPr>
          <a:xfrm>
            <a:off x="5118675" y="3093394"/>
            <a:ext cx="1632181" cy="1632181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6" name="Block Arc 14"/>
          <p:cNvSpPr/>
          <p:nvPr/>
        </p:nvSpPr>
        <p:spPr>
          <a:xfrm rot="16200000">
            <a:off x="5418547" y="3404200"/>
            <a:ext cx="1032436" cy="1082036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04183" y="2403340"/>
                <a:ext cx="5464141" cy="861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indent="0" algn="ctr">
                  <a:buNone/>
                </a:pPr>
                <a:r>
                  <a:rPr lang="en-US" sz="2400" dirty="0">
                    <a:solidFill>
                      <a:schemeClr val="accent5">
                        <a:lumMod val="75000"/>
                      </a:schemeClr>
                    </a:solidFill>
                  </a:rPr>
                  <a:t>Misalka</a:t>
                </a:r>
                <a:r>
                  <a:rPr lang="en-US" sz="2400" dirty="0" err="1">
                    <a:solidFill>
                      <a:schemeClr val="accent5">
                        <a:lumMod val="75000"/>
                      </a:schemeClr>
                    </a:solidFill>
                  </a:rPr>
                  <a:t>n</a:t>
                </a:r>
                <a:r>
                  <a:rPr lang="en-US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accent5">
                        <a:lumMod val="75000"/>
                      </a:schemeClr>
                    </a:solidFill>
                  </a:rPr>
                  <a:t>terdapat</a:t>
                </a:r>
                <a:r>
                  <a:rPr lang="en-US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accent5">
                        <a:lumMod val="75000"/>
                      </a:schemeClr>
                    </a:solidFill>
                  </a:rPr>
                  <a:t>dua</a:t>
                </a:r>
                <a:r>
                  <a:rPr lang="en-US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accent5">
                        <a:lumMod val="75000"/>
                      </a:schemeClr>
                    </a:solidFill>
                  </a:rPr>
                  <a:t>fungsi</a:t>
                </a:r>
                <a:r>
                  <a:rPr lang="en-US" sz="2400" dirty="0">
                    <a:solidFill>
                      <a:schemeClr val="accent5">
                        <a:lumMod val="75000"/>
                      </a:schemeClr>
                    </a:solidFill>
                  </a:rPr>
                  <a:t>, </a:t>
                </a:r>
                <a:r>
                  <a:rPr lang="en-US" sz="2400" dirty="0" err="1">
                    <a:solidFill>
                      <a:schemeClr val="accent5">
                        <a:lumMod val="75000"/>
                      </a:schemeClr>
                    </a:solidFill>
                  </a:rPr>
                  <a:t>yaitu</a:t>
                </a:r>
                <a:r>
                  <a:rPr lang="en-US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accent5">
                        <a:lumMod val="75000"/>
                      </a:schemeClr>
                    </a:solidFill>
                  </a:rPr>
                  <a:t>fungsi</a:t>
                </a:r>
                <a:r>
                  <a:rPr lang="en-US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>
                    <a:solidFill>
                      <a:schemeClr val="accent5">
                        <a:lumMod val="75000"/>
                      </a:schemeClr>
                    </a:solidFill>
                  </a:rPr>
                  <a:t> dan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accent5">
                        <a:lumMod val="75000"/>
                      </a:schemeClr>
                    </a:solidFill>
                  </a:rPr>
                  <a:t>dengan</a:t>
                </a:r>
                <a:r>
                  <a:rPr lang="en-US" sz="2400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en-US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sz="24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≠∅</m:t>
                    </m:r>
                  </m:oMath>
                </a14:m>
                <a:endParaRPr lang="id-ID" sz="240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83" y="2403340"/>
                <a:ext cx="5464141" cy="861070"/>
              </a:xfrm>
              <a:prstGeom prst="rect">
                <a:avLst/>
              </a:prstGeom>
              <a:blipFill>
                <a:blip r:embed="rId3"/>
                <a:stretch>
                  <a:fillRect l="-558" t="-5634" r="-558" b="-119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830109" y="4722413"/>
                <a:ext cx="3708026" cy="8627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𝒇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600" b="1" dirty="0"/>
                  <a:t> </a:t>
                </a:r>
                <a:r>
                  <a:rPr lang="en-US" sz="1600" b="1" dirty="0" err="1"/>
                  <a:t>komposisi</a:t>
                </a:r>
                <a:r>
                  <a:rPr lang="en-US" sz="1600" b="1" dirty="0"/>
                  <a:t>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𝒈</m:t>
                    </m:r>
                    <m:d>
                      <m:dPr>
                        <m:ctrlPr>
                          <a:rPr lang="en-US" sz="16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sz="1600" b="1" dirty="0"/>
                  <a:t> </a:t>
                </a:r>
                <a:r>
                  <a:rPr lang="en-US" sz="1600" b="1" dirty="0" err="1"/>
                  <a:t>ditulis</a:t>
                </a:r>
                <a:r>
                  <a:rPr lang="en-US" sz="1600" b="1" dirty="0"/>
                  <a:t>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𝒇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∘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)(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r>
                  <a:rPr lang="en-US" sz="1600" b="1" dirty="0"/>
                  <a:t> </a:t>
                </a:r>
                <a:r>
                  <a:rPr lang="en-US" sz="1600" b="1" dirty="0" err="1"/>
                  <a:t>didefinisikan</a:t>
                </a:r>
                <a:r>
                  <a:rPr lang="en-US" sz="1600" b="1" dirty="0"/>
                  <a:t> </a:t>
                </a:r>
                <a:r>
                  <a:rPr lang="en-US" sz="1600" b="1" dirty="0" err="1"/>
                  <a:t>sebagai</a:t>
                </a:r>
                <a:r>
                  <a:rPr lang="en-US" sz="1600" b="1" dirty="0"/>
                  <a:t>: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6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1" i="1">
                              <a:latin typeface="Cambria Math" panose="02040503050406030204" pitchFamily="18" charset="0"/>
                            </a:rPr>
                            <m:t>𝒇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∘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d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109" y="4722413"/>
                <a:ext cx="3708026" cy="862737"/>
              </a:xfrm>
              <a:prstGeom prst="rect">
                <a:avLst/>
              </a:prstGeom>
              <a:blipFill>
                <a:blip r:embed="rId4"/>
                <a:stretch>
                  <a:fillRect l="-822" t="-2128" r="-164" b="-28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>
            <a:extLst>
              <a:ext uri="{FF2B5EF4-FFF2-40B4-BE49-F238E27FC236}">
                <a16:creationId xmlns:a16="http://schemas.microsoft.com/office/drawing/2014/main" id="{6BA64C4C-B618-22C2-C3E2-0D694DD6C1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71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6518127" y="2169562"/>
            <a:ext cx="4941268" cy="48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37651"/>
            <a:ext cx="12192000" cy="768085"/>
          </a:xfrm>
        </p:spPr>
        <p:txBody>
          <a:bodyPr>
            <a:normAutofit/>
          </a:bodyPr>
          <a:lstStyle/>
          <a:p>
            <a:r>
              <a:rPr lang="en-US" altLang="ko-KR" sz="3000" dirty="0">
                <a:solidFill>
                  <a:schemeClr val="accent1">
                    <a:lumMod val="75000"/>
                  </a:schemeClr>
                </a:solidFill>
              </a:rPr>
              <a:t>NILAI FUNGSI </a:t>
            </a:r>
            <a:r>
              <a:rPr lang="en-US" altLang="ko-KR" sz="3000" dirty="0">
                <a:solidFill>
                  <a:schemeClr val="accent2">
                    <a:lumMod val="75000"/>
                  </a:schemeClr>
                </a:solidFill>
              </a:rPr>
              <a:t>KOMPOSISI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24281" y="1161693"/>
            <a:ext cx="12192000" cy="384043"/>
          </a:xfrm>
        </p:spPr>
        <p:txBody>
          <a:bodyPr/>
          <a:lstStyle/>
          <a:p>
            <a:pPr lvl="0"/>
            <a:r>
              <a:rPr lang="es-ES" altLang="ko-KR" dirty="0" err="1"/>
              <a:t>Dapat</a:t>
            </a:r>
            <a:r>
              <a:rPr lang="es-ES" altLang="ko-KR" dirty="0"/>
              <a:t> </a:t>
            </a:r>
            <a:r>
              <a:rPr lang="es-ES" altLang="ko-KR" dirty="0" err="1"/>
              <a:t>diperoleh</a:t>
            </a:r>
            <a:r>
              <a:rPr lang="es-ES" altLang="ko-KR" dirty="0"/>
              <a:t> </a:t>
            </a:r>
            <a:r>
              <a:rPr lang="es-ES" altLang="ko-KR" dirty="0" err="1"/>
              <a:t>dengan</a:t>
            </a:r>
            <a:r>
              <a:rPr lang="es-ES" altLang="ko-KR" dirty="0"/>
              <a:t> </a:t>
            </a:r>
            <a:r>
              <a:rPr lang="es-ES" altLang="ko-KR" dirty="0" err="1"/>
              <a:t>dua</a:t>
            </a:r>
            <a:r>
              <a:rPr lang="es-ES" altLang="ko-KR" dirty="0"/>
              <a:t> cara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387451" y="1534579"/>
            <a:ext cx="1403157" cy="4928439"/>
            <a:chOff x="4058860" y="987781"/>
            <a:chExt cx="1052368" cy="3696329"/>
          </a:xfrm>
        </p:grpSpPr>
        <p:sp>
          <p:nvSpPr>
            <p:cNvPr id="6" name="Rectangle 8"/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  <p:sp>
          <p:nvSpPr>
            <p:cNvPr id="7" name="Rectangle 8"/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8" name="Rectangle 2"/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9" name="Rectangle 2"/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10" name="Rectangle 2"/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  <p:sp>
          <p:nvSpPr>
            <p:cNvPr id="11" name="Isosceles Triangle 10"/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/>
            </a:p>
          </p:txBody>
        </p:sp>
        <p:sp>
          <p:nvSpPr>
            <p:cNvPr id="19" name="Parallelogram 15"/>
            <p:cNvSpPr/>
            <p:nvPr/>
          </p:nvSpPr>
          <p:spPr>
            <a:xfrm rot="16200000">
              <a:off x="4098945" y="947696"/>
              <a:ext cx="972197" cy="1052368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755791" y="2178732"/>
            <a:ext cx="4941268" cy="4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30" name="TextBox 29"/>
          <p:cNvSpPr txBox="1"/>
          <p:nvPr/>
        </p:nvSpPr>
        <p:spPr>
          <a:xfrm>
            <a:off x="587312" y="2228904"/>
            <a:ext cx="98292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867" b="1" dirty="0">
                <a:solidFill>
                  <a:schemeClr val="bg1"/>
                </a:solidFill>
                <a:cs typeface="Arial" pitchFamily="34" charset="0"/>
              </a:rPr>
              <a:t>Cara 1</a:t>
            </a:r>
            <a:endParaRPr lang="ko-KR" altLang="en-US" sz="1867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FAEBB7-2FEC-FE5E-383A-51C6FCD2E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0B04B4B-2FE5-EF93-B288-C50CA8F05764}"/>
              </a:ext>
            </a:extLst>
          </p:cNvPr>
          <p:cNvSpPr txBox="1"/>
          <p:nvPr/>
        </p:nvSpPr>
        <p:spPr>
          <a:xfrm>
            <a:off x="686836" y="2791987"/>
            <a:ext cx="487987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b="1" dirty="0" err="1"/>
              <a:t>Dengan</a:t>
            </a:r>
            <a:r>
              <a:rPr lang="en-US" sz="2000" b="1" dirty="0"/>
              <a:t> </a:t>
            </a:r>
            <a:r>
              <a:rPr lang="en-US" sz="2000" b="1" dirty="0" err="1"/>
              <a:t>menentukan</a:t>
            </a:r>
            <a:r>
              <a:rPr lang="en-US" sz="2000" b="1" dirty="0"/>
              <a:t> </a:t>
            </a:r>
            <a:r>
              <a:rPr lang="en-US" sz="2000" b="1" dirty="0" err="1"/>
              <a:t>fungsi</a:t>
            </a:r>
            <a:r>
              <a:rPr lang="en-US" sz="2000" b="1" dirty="0"/>
              <a:t> </a:t>
            </a:r>
            <a:r>
              <a:rPr lang="en-US" sz="2000" b="1" dirty="0" err="1"/>
              <a:t>komposisinya</a:t>
            </a:r>
            <a:r>
              <a:rPr lang="en-US" sz="2000" b="1" dirty="0"/>
              <a:t> </a:t>
            </a:r>
            <a:r>
              <a:rPr lang="en-US" sz="2000" b="1" dirty="0" err="1"/>
              <a:t>terlebih</a:t>
            </a:r>
            <a:r>
              <a:rPr lang="en-US" sz="2000" b="1" dirty="0"/>
              <a:t> </a:t>
            </a:r>
            <a:r>
              <a:rPr lang="en-US" sz="2000" b="1" dirty="0" err="1"/>
              <a:t>dahulu</a:t>
            </a:r>
            <a:r>
              <a:rPr lang="en-US" sz="2000" b="1" dirty="0"/>
              <a:t>, </a:t>
            </a:r>
            <a:r>
              <a:rPr lang="en-US" sz="2000" b="1" dirty="0" err="1"/>
              <a:t>kemudian</a:t>
            </a:r>
            <a:r>
              <a:rPr lang="en-US" sz="2000" b="1" dirty="0"/>
              <a:t> </a:t>
            </a:r>
            <a:r>
              <a:rPr lang="en-US" sz="2000" b="1" dirty="0" err="1"/>
              <a:t>masukkan</a:t>
            </a:r>
            <a:r>
              <a:rPr lang="en-US" sz="2000" b="1" dirty="0"/>
              <a:t> </a:t>
            </a:r>
            <a:r>
              <a:rPr lang="en-US" sz="2000" b="1" dirty="0" err="1"/>
              <a:t>nilai</a:t>
            </a:r>
            <a:r>
              <a:rPr lang="en-US" sz="2000" b="1" dirty="0"/>
              <a:t> variable </a:t>
            </a:r>
            <a:r>
              <a:rPr lang="en-US" sz="2000" b="1" dirty="0" err="1"/>
              <a:t>ke</a:t>
            </a:r>
            <a:r>
              <a:rPr lang="en-US" sz="2000" b="1" dirty="0"/>
              <a:t> </a:t>
            </a:r>
            <a:r>
              <a:rPr lang="en-US" sz="2000" b="1" dirty="0" err="1"/>
              <a:t>dalam</a:t>
            </a:r>
            <a:r>
              <a:rPr lang="en-US" sz="2000" b="1" dirty="0"/>
              <a:t> </a:t>
            </a:r>
            <a:r>
              <a:rPr lang="en-US" sz="2000" b="1" dirty="0" err="1"/>
              <a:t>fungsi</a:t>
            </a:r>
            <a:r>
              <a:rPr lang="en-US" sz="2000" b="1" dirty="0"/>
              <a:t> </a:t>
            </a:r>
            <a:r>
              <a:rPr lang="en-US" sz="2000" b="1" dirty="0" err="1"/>
              <a:t>komposisi</a:t>
            </a:r>
            <a:r>
              <a:rPr lang="en-US" sz="2000" b="1" dirty="0"/>
              <a:t>.</a:t>
            </a:r>
            <a:endParaRPr lang="en-US" sz="18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119B38-1C3B-33E3-89D3-1C35CE47C6DC}"/>
              </a:ext>
            </a:extLst>
          </p:cNvPr>
          <p:cNvSpPr txBox="1"/>
          <p:nvPr/>
        </p:nvSpPr>
        <p:spPr>
          <a:xfrm>
            <a:off x="6557062" y="2225466"/>
            <a:ext cx="98292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867" b="1" dirty="0">
                <a:solidFill>
                  <a:schemeClr val="bg1"/>
                </a:solidFill>
                <a:cs typeface="Arial" pitchFamily="34" charset="0"/>
              </a:rPr>
              <a:t>Cara 2</a:t>
            </a:r>
            <a:endParaRPr lang="ko-KR" altLang="en-US" sz="1867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8ADEA9A-BF84-3CF0-E01D-9D65EF1B4DAE}"/>
              </a:ext>
            </a:extLst>
          </p:cNvPr>
          <p:cNvSpPr txBox="1"/>
          <p:nvPr/>
        </p:nvSpPr>
        <p:spPr>
          <a:xfrm>
            <a:off x="6657975" y="2807158"/>
            <a:ext cx="476429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b="1" dirty="0" err="1"/>
              <a:t>Dengan</a:t>
            </a:r>
            <a:r>
              <a:rPr lang="en-US" sz="2000" b="1" dirty="0"/>
              <a:t> </a:t>
            </a:r>
            <a:r>
              <a:rPr lang="en-US" sz="2000" b="1" dirty="0" err="1"/>
              <a:t>memasukkan</a:t>
            </a:r>
            <a:r>
              <a:rPr lang="en-US" sz="2000" b="1" dirty="0"/>
              <a:t> </a:t>
            </a:r>
            <a:r>
              <a:rPr lang="en-US" sz="2000" b="1" dirty="0" err="1"/>
              <a:t>nilai</a:t>
            </a:r>
            <a:r>
              <a:rPr lang="en-US" sz="2000" b="1" dirty="0"/>
              <a:t> </a:t>
            </a:r>
            <a:r>
              <a:rPr lang="en-US" sz="2000" b="1" dirty="0" err="1"/>
              <a:t>variabel</a:t>
            </a:r>
            <a:r>
              <a:rPr lang="en-US" sz="2000" b="1" dirty="0"/>
              <a:t> </a:t>
            </a:r>
            <a:r>
              <a:rPr lang="en-US" sz="2000" b="1" dirty="0" err="1"/>
              <a:t>ke</a:t>
            </a:r>
            <a:r>
              <a:rPr lang="en-US" sz="2000" b="1" dirty="0"/>
              <a:t> </a:t>
            </a:r>
            <a:r>
              <a:rPr lang="en-US" sz="2000" b="1" dirty="0" err="1"/>
              <a:t>dalam</a:t>
            </a:r>
            <a:r>
              <a:rPr lang="en-US" sz="2000" b="1" dirty="0"/>
              <a:t> </a:t>
            </a:r>
            <a:r>
              <a:rPr lang="en-US" sz="2000" b="1" dirty="0" err="1"/>
              <a:t>fungsi</a:t>
            </a:r>
            <a:r>
              <a:rPr lang="en-US" sz="2000" b="1" dirty="0"/>
              <a:t> </a:t>
            </a:r>
            <a:r>
              <a:rPr lang="en-US" sz="2000" b="1" dirty="0" err="1"/>
              <a:t>secara</a:t>
            </a:r>
            <a:r>
              <a:rPr lang="en-US" sz="2000" b="1" dirty="0"/>
              <a:t> </a:t>
            </a:r>
            <a:r>
              <a:rPr lang="en-US" sz="2000" b="1" dirty="0" err="1"/>
              <a:t>berurutan</a:t>
            </a:r>
            <a:endParaRPr lang="en-US" sz="1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02EBE9A-AA49-240B-9F3C-87E40B81D3C5}"/>
                  </a:ext>
                </a:extLst>
              </p:cNvPr>
              <p:cNvSpPr/>
              <p:nvPr/>
            </p:nvSpPr>
            <p:spPr>
              <a:xfrm>
                <a:off x="0" y="595810"/>
                <a:ext cx="12192000" cy="56119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>
                    <a:solidFill>
                      <a:schemeClr val="tx1"/>
                    </a:solidFill>
                  </a:rPr>
                  <a:t>Contoh: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𝒇</m:t>
                    </m:r>
                    <m:d>
                      <m:dPr>
                        <m:ctrlP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000" b="1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𝒈</m:t>
                    </m:r>
                    <m:d>
                      <m:dPr>
                        <m:ctrlP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0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US" sz="2000" b="1" dirty="0" err="1">
                    <a:solidFill>
                      <a:schemeClr val="tx1"/>
                    </a:solidFill>
                  </a:rPr>
                  <a:t>Tentukan</a:t>
                </a:r>
                <a:r>
                  <a:rPr lang="en-US" sz="2000" b="1" dirty="0">
                    <a:solidFill>
                      <a:schemeClr val="tx1"/>
                    </a:solidFill>
                  </a:rPr>
                  <a:t>(𝒇∘𝑔)(𝑥)</a:t>
                </a:r>
              </a:p>
            </p:txBody>
          </p:sp>
        </mc:Choice>
        <mc:Fallback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02EBE9A-AA49-240B-9F3C-87E40B81D3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95810"/>
                <a:ext cx="12192000" cy="561197"/>
              </a:xfrm>
              <a:prstGeom prst="rect">
                <a:avLst/>
              </a:prstGeom>
              <a:blipFill>
                <a:blip r:embed="rId4"/>
                <a:stretch>
                  <a:fillRect b="-434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0433182-AB53-641C-B75F-4087691B17CE}"/>
                  </a:ext>
                </a:extLst>
              </p:cNvPr>
              <p:cNvSpPr txBox="1"/>
              <p:nvPr/>
            </p:nvSpPr>
            <p:spPr>
              <a:xfrm>
                <a:off x="686836" y="3939765"/>
                <a:ext cx="6097348" cy="23260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𝒇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∘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d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sz="2000" b="1" dirty="0"/>
              </a:p>
              <a:p>
                <a:pPr marL="0" indent="0" algn="just">
                  <a:buNone/>
                </a:pPr>
                <a:r>
                  <a:rPr lang="en-US" sz="2000" b="1" dirty="0"/>
                  <a:t>	   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3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+4</m:t>
                    </m:r>
                  </m:oMath>
                </a14:m>
                <a:endParaRPr lang="en-US" sz="2000" b="1" dirty="0"/>
              </a:p>
              <a:p>
                <a:pPr marL="0" indent="0" algn="just">
                  <a:buNone/>
                </a:pPr>
                <a:r>
                  <a:rPr lang="en-US" sz="2000" b="1" dirty="0"/>
                  <a:t>	   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=3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5−2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</a:rPr>
                      <m:t>+4</m:t>
                    </m:r>
                  </m:oMath>
                </a14:m>
                <a:endParaRPr lang="en-US" sz="2000" b="1" dirty="0"/>
              </a:p>
              <a:p>
                <a:pPr marL="0" indent="0" algn="just">
                  <a:buNone/>
                </a:pPr>
                <a:r>
                  <a:rPr lang="en-US" sz="2000" b="1" dirty="0"/>
                  <a:t>	   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19−6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sz="2000" b="0" dirty="0"/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𝒇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∘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d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 =19−6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d>
                    </m:oMath>
                  </m:oMathPara>
                </a14:m>
                <a:endParaRPr lang="en-US" sz="2000" b="0" dirty="0"/>
              </a:p>
              <a:p>
                <a:pPr marL="0" indent="0" algn="just">
                  <a:buNone/>
                </a:pPr>
                <a:r>
                  <a:rPr lang="en-US" sz="2000" b="0" dirty="0"/>
                  <a:t>	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=19−30</m:t>
                    </m:r>
                  </m:oMath>
                </a14:m>
                <a:endParaRPr lang="en-US" sz="2000" b="0" dirty="0"/>
              </a:p>
              <a:p>
                <a:pPr marL="0" indent="0" algn="just">
                  <a:buNone/>
                </a:pPr>
                <a:r>
                  <a:rPr lang="en-US" sz="2000" b="0" dirty="0"/>
                  <a:t>	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=−11</m:t>
                    </m:r>
                  </m:oMath>
                </a14:m>
                <a:endParaRPr lang="en-US" sz="2000" b="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0433182-AB53-641C-B75F-4087691B17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836" y="3939765"/>
                <a:ext cx="6097348" cy="232602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5D08C83-76A2-4996-66E2-80FD511E9494}"/>
                  </a:ext>
                </a:extLst>
              </p:cNvPr>
              <p:cNvSpPr txBox="1"/>
              <p:nvPr/>
            </p:nvSpPr>
            <p:spPr>
              <a:xfrm>
                <a:off x="6709837" y="3507009"/>
                <a:ext cx="2709848" cy="29812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latin typeface="Cambria Math" panose="02040503050406030204" pitchFamily="18" charset="0"/>
                            </a:rPr>
                            <m:t>𝒇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∘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d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sz="20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𝑔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=5−2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0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𝑔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=5−10=−5</m:t>
                      </m:r>
                    </m:oMath>
                  </m:oMathPara>
                </a14:m>
                <a:endParaRPr lang="en-US" sz="2000" b="0" dirty="0"/>
              </a:p>
              <a:p>
                <a:endParaRPr lang="en-US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+4</m:t>
                      </m:r>
                    </m:oMath>
                  </m:oMathPara>
                </a14:m>
                <a:endParaRPr lang="en-US" sz="20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d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=3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d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+4</m:t>
                      </m:r>
                    </m:oMath>
                  </m:oMathPara>
                </a14:m>
                <a:endParaRPr lang="en-US" sz="20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−5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=3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−5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+4</m:t>
                      </m:r>
                    </m:oMath>
                  </m:oMathPara>
                </a14:m>
                <a:endParaRPr lang="en-US" sz="2000" b="0" dirty="0"/>
              </a:p>
              <a:p>
                <a:r>
                  <a:rPr lang="en-US" sz="2000" dirty="0"/>
                  <a:t>	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=−11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5D08C83-76A2-4996-66E2-80FD511E94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9837" y="3507009"/>
                <a:ext cx="2709848" cy="2981201"/>
              </a:xfrm>
              <a:prstGeom prst="rect">
                <a:avLst/>
              </a:prstGeom>
              <a:blipFill>
                <a:blip r:embed="rId6"/>
                <a:stretch>
                  <a:fillRect l="-11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22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 build="p"/>
      <p:bldP spid="3" grpId="0" build="p"/>
      <p:bldP spid="20" grpId="0" animBg="1"/>
      <p:bldP spid="5" grpId="0"/>
      <p:bldP spid="14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-33311" y="99713"/>
            <a:ext cx="12192000" cy="768085"/>
          </a:xfrm>
        </p:spPr>
        <p:txBody>
          <a:bodyPr>
            <a:normAutofit/>
          </a:bodyPr>
          <a:lstStyle/>
          <a:p>
            <a:r>
              <a:rPr lang="en-US" altLang="ko-KR" sz="2700" dirty="0">
                <a:solidFill>
                  <a:schemeClr val="accent1">
                    <a:lumMod val="75000"/>
                  </a:schemeClr>
                </a:solidFill>
              </a:rPr>
              <a:t>MENENTUKAN FUNGSI DARI FUNGSI KOMPOSISI YANG DIKETAHUI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932723"/>
            <a:ext cx="5807968" cy="1632180"/>
            <a:chOff x="0" y="1270545"/>
            <a:chExt cx="4355976" cy="504056"/>
          </a:xfrm>
        </p:grpSpPr>
        <p:sp>
          <p:nvSpPr>
            <p:cNvPr id="5" name="Rectangle 4"/>
            <p:cNvSpPr/>
            <p:nvPr/>
          </p:nvSpPr>
          <p:spPr>
            <a:xfrm>
              <a:off x="323528" y="1270545"/>
              <a:ext cx="4032448" cy="5040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1270545"/>
              <a:ext cx="323528" cy="504056"/>
            </a:xfrm>
            <a:prstGeom prst="rect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431372" y="1025538"/>
                <a:ext cx="5376596" cy="1446550"/>
              </a:xfrm>
              <a:prstGeom prst="rect">
                <a:avLst/>
              </a:prstGeom>
              <a:noFill/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200" b="1" dirty="0">
                    <a:solidFill>
                      <a:schemeClr val="bg1"/>
                    </a:solidFill>
                  </a:rPr>
                  <a:t>Misalkan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terdapat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fungsi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komposisi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𝒇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∘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sz="2200" b="1" dirty="0">
                    <a:solidFill>
                      <a:schemeClr val="bg1"/>
                    </a:solidFill>
                  </a:rPr>
                  <a:t>. Jika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ada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salah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satu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fungsi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yang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telah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diketahui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𝒇</m:t>
                    </m:r>
                  </m:oMath>
                </a14:m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atau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𝒈</m:t>
                    </m:r>
                  </m:oMath>
                </a14:m>
                <a:r>
                  <a:rPr lang="en-US" sz="2200" b="1" dirty="0">
                    <a:solidFill>
                      <a:schemeClr val="bg1"/>
                    </a:solidFill>
                  </a:rPr>
                  <a:t>),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hanya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ada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satu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kemungkinan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rumus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200" b="1" dirty="0" err="1">
                    <a:solidFill>
                      <a:schemeClr val="bg1"/>
                    </a:solidFill>
                  </a:rPr>
                  <a:t>fungsi</a:t>
                </a:r>
                <a:r>
                  <a:rPr lang="en-US" sz="2200" b="1" dirty="0">
                    <a:solidFill>
                      <a:schemeClr val="bg1"/>
                    </a:solidFill>
                  </a:rPr>
                  <a:t> yang lain. </a:t>
                </a: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372" y="1025538"/>
                <a:ext cx="5376596" cy="1446550"/>
              </a:xfrm>
              <a:prstGeom prst="rect">
                <a:avLst/>
              </a:prstGeom>
              <a:blipFill>
                <a:blip r:embed="rId2"/>
                <a:stretch>
                  <a:fillRect t="-2066" b="-661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Left Arrow 11"/>
          <p:cNvSpPr/>
          <p:nvPr/>
        </p:nvSpPr>
        <p:spPr>
          <a:xfrm rot="20722497">
            <a:off x="6646339" y="1118404"/>
            <a:ext cx="5749840" cy="1193061"/>
          </a:xfrm>
          <a:custGeom>
            <a:avLst/>
            <a:gdLst/>
            <a:ahLst/>
            <a:cxnLst/>
            <a:rect l="l" t="t" r="r" b="b"/>
            <a:pathLst>
              <a:path w="4312380" h="894796">
                <a:moveTo>
                  <a:pt x="4312380" y="117603"/>
                </a:moveTo>
                <a:lnTo>
                  <a:pt x="4140261" y="777193"/>
                </a:lnTo>
                <a:lnTo>
                  <a:pt x="497381" y="777193"/>
                </a:lnTo>
                <a:lnTo>
                  <a:pt x="497381" y="894796"/>
                </a:lnTo>
                <a:lnTo>
                  <a:pt x="0" y="447398"/>
                </a:lnTo>
                <a:lnTo>
                  <a:pt x="497381" y="0"/>
                </a:lnTo>
                <a:lnTo>
                  <a:pt x="497381" y="1176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18" name="Left Arrow 17"/>
          <p:cNvSpPr/>
          <p:nvPr/>
        </p:nvSpPr>
        <p:spPr>
          <a:xfrm rot="20722497">
            <a:off x="6646339" y="2276787"/>
            <a:ext cx="5749840" cy="1193061"/>
          </a:xfrm>
          <a:custGeom>
            <a:avLst/>
            <a:gdLst/>
            <a:ahLst/>
            <a:cxnLst/>
            <a:rect l="l" t="t" r="r" b="b"/>
            <a:pathLst>
              <a:path w="4312380" h="894796">
                <a:moveTo>
                  <a:pt x="4312380" y="117603"/>
                </a:moveTo>
                <a:lnTo>
                  <a:pt x="4140261" y="777193"/>
                </a:lnTo>
                <a:lnTo>
                  <a:pt x="497381" y="777193"/>
                </a:lnTo>
                <a:lnTo>
                  <a:pt x="497381" y="894796"/>
                </a:lnTo>
                <a:lnTo>
                  <a:pt x="0" y="447398"/>
                </a:lnTo>
                <a:lnTo>
                  <a:pt x="497381" y="0"/>
                </a:lnTo>
                <a:lnTo>
                  <a:pt x="497381" y="1176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/>
          </a:p>
        </p:txBody>
      </p:sp>
      <p:sp>
        <p:nvSpPr>
          <p:cNvPr id="23" name="Left Arrow 22"/>
          <p:cNvSpPr/>
          <p:nvPr/>
        </p:nvSpPr>
        <p:spPr>
          <a:xfrm rot="20722497">
            <a:off x="6646339" y="3435170"/>
            <a:ext cx="5749840" cy="1193061"/>
          </a:xfrm>
          <a:custGeom>
            <a:avLst/>
            <a:gdLst/>
            <a:ahLst/>
            <a:cxnLst/>
            <a:rect l="l" t="t" r="r" b="b"/>
            <a:pathLst>
              <a:path w="4312380" h="894796">
                <a:moveTo>
                  <a:pt x="4312380" y="117603"/>
                </a:moveTo>
                <a:lnTo>
                  <a:pt x="4140261" y="777193"/>
                </a:lnTo>
                <a:lnTo>
                  <a:pt x="497381" y="777193"/>
                </a:lnTo>
                <a:lnTo>
                  <a:pt x="497381" y="894796"/>
                </a:lnTo>
                <a:lnTo>
                  <a:pt x="0" y="447398"/>
                </a:lnTo>
                <a:lnTo>
                  <a:pt x="497381" y="0"/>
                </a:lnTo>
                <a:lnTo>
                  <a:pt x="497381" y="1176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28" name="Left Arrow 27"/>
          <p:cNvSpPr/>
          <p:nvPr/>
        </p:nvSpPr>
        <p:spPr>
          <a:xfrm rot="20722497">
            <a:off x="6646339" y="4593552"/>
            <a:ext cx="5749840" cy="1193061"/>
          </a:xfrm>
          <a:custGeom>
            <a:avLst/>
            <a:gdLst/>
            <a:ahLst/>
            <a:cxnLst/>
            <a:rect l="l" t="t" r="r" b="b"/>
            <a:pathLst>
              <a:path w="4312380" h="894796">
                <a:moveTo>
                  <a:pt x="4312380" y="117603"/>
                </a:moveTo>
                <a:lnTo>
                  <a:pt x="4140261" y="777193"/>
                </a:lnTo>
                <a:lnTo>
                  <a:pt x="497381" y="777193"/>
                </a:lnTo>
                <a:lnTo>
                  <a:pt x="497381" y="894796"/>
                </a:lnTo>
                <a:lnTo>
                  <a:pt x="0" y="447398"/>
                </a:lnTo>
                <a:lnTo>
                  <a:pt x="497381" y="0"/>
                </a:lnTo>
                <a:lnTo>
                  <a:pt x="497381" y="1176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F0CA7D-F5D3-F695-A66E-A787213AC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4499E4F0-05E0-73AF-1DEF-942FC3850B71}"/>
              </a:ext>
            </a:extLst>
          </p:cNvPr>
          <p:cNvSpPr/>
          <p:nvPr/>
        </p:nvSpPr>
        <p:spPr>
          <a:xfrm>
            <a:off x="226174" y="2472088"/>
            <a:ext cx="1191297" cy="561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</a:rPr>
              <a:t>Contoh</a:t>
            </a:r>
            <a:r>
              <a:rPr lang="en-US" sz="2000" b="1" dirty="0">
                <a:solidFill>
                  <a:schemeClr val="tx1"/>
                </a:solidFill>
              </a:rPr>
              <a:t>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0C19DC3-85D3-1F7E-3A9B-1EAD6F004766}"/>
                  </a:ext>
                </a:extLst>
              </p:cNvPr>
              <p:cNvSpPr/>
              <p:nvPr/>
            </p:nvSpPr>
            <p:spPr>
              <a:xfrm>
                <a:off x="325716" y="2796754"/>
                <a:ext cx="5736973" cy="75338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US" sz="2000" dirty="0">
                    <a:solidFill>
                      <a:schemeClr val="tx1"/>
                    </a:solidFill>
                  </a:rPr>
                  <a:t>Diketahui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fungsi</a:t>
                </a:r>
                <a:r>
                  <a:rPr lang="en-US" sz="2000" dirty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komposisi</a:t>
                </a:r>
                <a:r>
                  <a:rPr lang="en-US" sz="2000" dirty="0">
                    <a:solidFill>
                      <a:schemeClr val="tx1"/>
                    </a:solidFill>
                  </a:rPr>
                  <a:t> (𝒇∘𝑔)(𝑥 )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</m:t>
                    </m:r>
                    <m:r>
                      <a:rPr lang="en-US" sz="20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endParaRPr lang="en-US" sz="2000" dirty="0">
                  <a:solidFill>
                    <a:schemeClr val="tx1"/>
                  </a:solidFill>
                </a:endParaRPr>
              </a:p>
              <a:p>
                <a:pPr algn="just"/>
                <a:r>
                  <a:rPr lang="en-US" sz="2000" dirty="0">
                    <a:solidFill>
                      <a:schemeClr val="tx1"/>
                    </a:solidFill>
                  </a:rPr>
                  <a:t>Jika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+1, </m:t>
                    </m:r>
                  </m:oMath>
                </a14:m>
                <a:r>
                  <a:rPr lang="en-US" sz="2000" dirty="0" err="1">
                    <a:solidFill>
                      <a:schemeClr val="tx1"/>
                    </a:solidFill>
                  </a:rPr>
                  <a:t>tentukan</a:t>
                </a:r>
                <a:r>
                  <a:rPr lang="en-US" sz="2000" dirty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fungsi</a:t>
                </a:r>
                <a:r>
                  <a:rPr lang="en-US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0C19DC3-85D3-1F7E-3A9B-1EAD6F0047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716" y="2796754"/>
                <a:ext cx="5736973" cy="753381"/>
              </a:xfrm>
              <a:prstGeom prst="rect">
                <a:avLst/>
              </a:prstGeom>
              <a:blipFill>
                <a:blip r:embed="rId5"/>
                <a:stretch>
                  <a:fillRect l="-1062" t="-2439" b="-1138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8395FB46-ED49-3E24-19B8-565AEF247654}"/>
                  </a:ext>
                </a:extLst>
              </p:cNvPr>
              <p:cNvSpPr txBox="1"/>
              <p:nvPr/>
            </p:nvSpPr>
            <p:spPr>
              <a:xfrm>
                <a:off x="325716" y="3483165"/>
                <a:ext cx="6097348" cy="27992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1800" b="0" i="1">
                              <a:latin typeface="Cambria Math" panose="02040503050406030204" pitchFamily="18" charset="0"/>
                            </a:rPr>
                            <m:t>∘</m:t>
                          </m:r>
                          <m:r>
                            <a:rPr lang="en-US" sz="1800" b="0" i="1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d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 =3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 sz="1800" i="1" dirty="0">
                  <a:latin typeface="Cambria Math" panose="020405030504060302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800" b="0" i="0" smtClean="0">
                          <a:latin typeface="Cambria Math" panose="02040503050406030204" pitchFamily="18" charset="0"/>
                        </a:rPr>
                        <m:t>f</m:t>
                      </m:r>
                      <m:d>
                        <m:d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1800" b="0" i="0" smtClean="0">
                              <a:latin typeface="Cambria Math" panose="02040503050406030204" pitchFamily="18" charset="0"/>
                            </a:rPr>
                            <m:t>g</m:t>
                          </m:r>
                          <m:d>
                            <m:dPr>
                              <m:ctrlPr>
                                <a:rPr lang="en-US" sz="18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sz="1800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</m:d>
                        </m:e>
                      </m:d>
                      <m:r>
                        <a:rPr lang="en-US" sz="1800" b="0" i="0" smtClean="0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en-US" sz="1800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 sz="1800" i="1" dirty="0">
                  <a:latin typeface="Cambria Math" panose="020405030504060302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0" smtClean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sz="18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+1</m:t>
                      </m:r>
                      <m:r>
                        <a:rPr lang="en-US" sz="1800" b="0" i="1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 sz="1800" i="1" dirty="0">
                  <a:latin typeface="Cambria Math" panose="020405030504060302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lang="en-US" b="0" i="1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US" b="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>
                          <a:latin typeface="Cambria Math" panose="02040503050406030204" pitchFamily="18" charset="0"/>
                        </a:rPr>
                        <m:t>−3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0" smtClean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sz="18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lang="en-US" sz="1800" b="0" i="1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en-US" sz="1800" i="1" dirty="0">
                  <a:latin typeface="Cambria Math" panose="02040503050406030204" pitchFamily="18" charset="0"/>
                </a:endParaRP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𝑔</m:t>
                      </m:r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  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8395FB46-ED49-3E24-19B8-565AEF2476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716" y="3483165"/>
                <a:ext cx="6097348" cy="279922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401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8" grpId="0"/>
      <p:bldP spid="17" grpId="0"/>
      <p:bldP spid="22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CE503D8-6186-4F8C-B215-E0AEE2185A1C}"/>
              </a:ext>
            </a:extLst>
          </p:cNvPr>
          <p:cNvSpPr txBox="1">
            <a:spLocks/>
          </p:cNvSpPr>
          <p:nvPr/>
        </p:nvSpPr>
        <p:spPr>
          <a:xfrm>
            <a:off x="6818748" y="2408250"/>
            <a:ext cx="4679150" cy="27720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err="1">
                <a:cs typeface="Arial" pitchFamily="34" charset="0"/>
              </a:rPr>
              <a:t>Memberi</a:t>
            </a:r>
            <a:r>
              <a:rPr lang="en-US" altLang="ko-KR" sz="2000" dirty="0">
                <a:cs typeface="Arial" pitchFamily="34" charset="0"/>
              </a:rPr>
              <a:t> label </a:t>
            </a:r>
            <a:r>
              <a:rPr lang="en-US" altLang="ko-KR" sz="2000" dirty="0" err="1">
                <a:cs typeface="Arial" pitchFamily="34" charset="0"/>
              </a:rPr>
              <a:t>kuantitas</a:t>
            </a:r>
            <a:r>
              <a:rPr lang="en-US" altLang="ko-KR" sz="2000" dirty="0">
                <a:cs typeface="Arial" pitchFamily="34" charset="0"/>
              </a:rPr>
              <a:t> yang </a:t>
            </a:r>
            <a:r>
              <a:rPr lang="en-US" altLang="ko-KR" sz="2000" dirty="0" err="1">
                <a:cs typeface="Arial" pitchFamily="34" charset="0"/>
              </a:rPr>
              <a:t>tidak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diketahui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dengan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huruf</a:t>
            </a:r>
            <a:r>
              <a:rPr lang="en-US" altLang="ko-KR" sz="2000" dirty="0">
                <a:cs typeface="Arial" pitchFamily="34" charset="0"/>
              </a:rPr>
              <a:t> (variable)</a:t>
            </a:r>
            <a:endParaRPr lang="ko-KR" altLang="en-US" sz="2000" dirty="0">
              <a:cs typeface="Arial" pitchFamily="34" charset="0"/>
            </a:endParaRP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01FAD6E4-33C2-4801-90F1-0456D56E1DA6}"/>
              </a:ext>
            </a:extLst>
          </p:cNvPr>
          <p:cNvSpPr txBox="1">
            <a:spLocks/>
          </p:cNvSpPr>
          <p:nvPr/>
        </p:nvSpPr>
        <p:spPr>
          <a:xfrm>
            <a:off x="6818748" y="3461855"/>
            <a:ext cx="4679150" cy="27720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err="1">
                <a:cs typeface="Arial" pitchFamily="34" charset="0"/>
              </a:rPr>
              <a:t>Mengubah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pernyataan</a:t>
            </a:r>
            <a:r>
              <a:rPr lang="en-US" altLang="ko-KR" sz="2000" dirty="0">
                <a:cs typeface="Arial" pitchFamily="34" charset="0"/>
              </a:rPr>
              <a:t> verbal </a:t>
            </a:r>
            <a:r>
              <a:rPr lang="en-US" altLang="ko-KR" sz="2000" dirty="0" err="1">
                <a:cs typeface="Arial" pitchFamily="34" charset="0"/>
              </a:rPr>
              <a:t>ke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dalam</a:t>
            </a:r>
            <a:r>
              <a:rPr lang="en-US" altLang="ko-KR" sz="2000" dirty="0">
                <a:cs typeface="Arial" pitchFamily="34" charset="0"/>
              </a:rPr>
              <a:t> model </a:t>
            </a:r>
            <a:r>
              <a:rPr lang="en-US" altLang="ko-KR" sz="2000" dirty="0" err="1">
                <a:cs typeface="Arial" pitchFamily="34" charset="0"/>
              </a:rPr>
              <a:t>matematika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berbentuk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fungsi</a:t>
            </a:r>
            <a:endParaRPr lang="ko-KR" altLang="en-US" sz="2000" dirty="0">
              <a:cs typeface="Arial" pitchFamily="34" charset="0"/>
            </a:endParaRP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A3DFF246-327D-4090-9569-CD518A35F964}"/>
              </a:ext>
            </a:extLst>
          </p:cNvPr>
          <p:cNvSpPr txBox="1">
            <a:spLocks/>
          </p:cNvSpPr>
          <p:nvPr/>
        </p:nvSpPr>
        <p:spPr>
          <a:xfrm>
            <a:off x="6818748" y="4521594"/>
            <a:ext cx="4679150" cy="27720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err="1">
                <a:cs typeface="Arial" pitchFamily="34" charset="0"/>
              </a:rPr>
              <a:t>Melakukan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prosedur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penyelesaian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untuk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menentukan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nilai</a:t>
            </a:r>
            <a:r>
              <a:rPr lang="en-US" altLang="ko-KR" sz="2000" dirty="0">
                <a:cs typeface="Arial" pitchFamily="34" charset="0"/>
              </a:rPr>
              <a:t> variable yang </a:t>
            </a:r>
            <a:r>
              <a:rPr lang="en-US" altLang="ko-KR" sz="2000" dirty="0" err="1">
                <a:cs typeface="Arial" pitchFamily="34" charset="0"/>
              </a:rPr>
              <a:t>dicari</a:t>
            </a:r>
            <a:endParaRPr lang="ko-KR" altLang="en-US" sz="2000" dirty="0">
              <a:cs typeface="Arial" pitchFamily="34" charset="0"/>
            </a:endParaRP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777937B-67D5-4715-B920-F8B10987B284}"/>
              </a:ext>
            </a:extLst>
          </p:cNvPr>
          <p:cNvSpPr txBox="1">
            <a:spLocks/>
          </p:cNvSpPr>
          <p:nvPr/>
        </p:nvSpPr>
        <p:spPr>
          <a:xfrm>
            <a:off x="6818748" y="5581334"/>
            <a:ext cx="4679150" cy="27720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err="1">
                <a:cs typeface="Arial" pitchFamily="34" charset="0"/>
              </a:rPr>
              <a:t>Melakukan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interpretasi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hasil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sesuai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pertanyaan</a:t>
            </a:r>
            <a:endParaRPr lang="ko-KR" altLang="en-US" sz="2000" dirty="0">
              <a:cs typeface="Arial" pitchFamily="34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DD3ACA8-F68E-422F-BF2A-ABF577F7D2DE}"/>
              </a:ext>
            </a:extLst>
          </p:cNvPr>
          <p:cNvGrpSpPr/>
          <p:nvPr/>
        </p:nvGrpSpPr>
        <p:grpSpPr>
          <a:xfrm flipH="1" flipV="1">
            <a:off x="5656279" y="2370517"/>
            <a:ext cx="874386" cy="874386"/>
            <a:chOff x="5833678" y="585323"/>
            <a:chExt cx="790407" cy="790407"/>
          </a:xfrm>
        </p:grpSpPr>
        <p:sp>
          <p:nvSpPr>
            <p:cNvPr id="41" name="Arc 3">
              <a:extLst>
                <a:ext uri="{FF2B5EF4-FFF2-40B4-BE49-F238E27FC236}">
                  <a16:creationId xmlns:a16="http://schemas.microsoft.com/office/drawing/2014/main" id="{E4817DA4-1ABD-4431-98FE-BE5AF565885A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chemeClr val="accent1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7C819BF4-EDF5-4598-ADD0-2C50C203A156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3BA7A33-0922-4112-A1D2-8F7D7B88031C}"/>
              </a:ext>
            </a:extLst>
          </p:cNvPr>
          <p:cNvGrpSpPr/>
          <p:nvPr/>
        </p:nvGrpSpPr>
        <p:grpSpPr>
          <a:xfrm flipH="1" flipV="1">
            <a:off x="5656279" y="4477560"/>
            <a:ext cx="874386" cy="874386"/>
            <a:chOff x="5833678" y="585323"/>
            <a:chExt cx="790407" cy="790407"/>
          </a:xfrm>
        </p:grpSpPr>
        <p:sp>
          <p:nvSpPr>
            <p:cNvPr id="44" name="Arc 3">
              <a:extLst>
                <a:ext uri="{FF2B5EF4-FFF2-40B4-BE49-F238E27FC236}">
                  <a16:creationId xmlns:a16="http://schemas.microsoft.com/office/drawing/2014/main" id="{9F28E76F-A318-4CDA-8EA1-8E5F5246E599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chemeClr val="accent3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84154B81-F956-4B55-BCB0-2EC5CCF5BCE3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DF062DC-B101-487A-902F-8D25660164BB}"/>
              </a:ext>
            </a:extLst>
          </p:cNvPr>
          <p:cNvGrpSpPr/>
          <p:nvPr/>
        </p:nvGrpSpPr>
        <p:grpSpPr>
          <a:xfrm flipH="1" flipV="1">
            <a:off x="5656279" y="5536276"/>
            <a:ext cx="874386" cy="874386"/>
            <a:chOff x="5833678" y="585323"/>
            <a:chExt cx="790407" cy="790407"/>
          </a:xfrm>
        </p:grpSpPr>
        <p:sp>
          <p:nvSpPr>
            <p:cNvPr id="53" name="Arc 3">
              <a:extLst>
                <a:ext uri="{FF2B5EF4-FFF2-40B4-BE49-F238E27FC236}">
                  <a16:creationId xmlns:a16="http://schemas.microsoft.com/office/drawing/2014/main" id="{7CD3BEE6-C208-4B6E-A439-E6A12313432A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chemeClr val="accent4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DAD50266-9CEB-43CA-8AE7-C6C5502DCCB7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C35803FB-E3BC-4FCC-BAFD-FD229A24A4D5}"/>
              </a:ext>
            </a:extLst>
          </p:cNvPr>
          <p:cNvGrpSpPr/>
          <p:nvPr/>
        </p:nvGrpSpPr>
        <p:grpSpPr>
          <a:xfrm flipH="1" flipV="1">
            <a:off x="5656279" y="3418843"/>
            <a:ext cx="874386" cy="874386"/>
            <a:chOff x="5833678" y="585323"/>
            <a:chExt cx="790407" cy="790407"/>
          </a:xfrm>
        </p:grpSpPr>
        <p:sp>
          <p:nvSpPr>
            <p:cNvPr id="56" name="Arc 3">
              <a:extLst>
                <a:ext uri="{FF2B5EF4-FFF2-40B4-BE49-F238E27FC236}">
                  <a16:creationId xmlns:a16="http://schemas.microsoft.com/office/drawing/2014/main" id="{4D7EC229-53D8-4AA2-9B2A-24CD879AA23E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chemeClr val="accent2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AE0FC7A-25E9-48C3-B1E3-E9E9527DD083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BBB5F0E5-29A9-4459-A9CB-AF63565F75F2}"/>
              </a:ext>
            </a:extLst>
          </p:cNvPr>
          <p:cNvSpPr txBox="1"/>
          <p:nvPr/>
        </p:nvSpPr>
        <p:spPr>
          <a:xfrm>
            <a:off x="3688047" y="521721"/>
            <a:ext cx="6096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Menyelesaikan</a:t>
            </a:r>
            <a:r>
              <a:rPr lang="en-US" altLang="ko-KR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2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Masalah</a:t>
            </a:r>
            <a:r>
              <a:rPr lang="en-US" altLang="ko-KR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2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Fungsi</a:t>
            </a:r>
            <a:r>
              <a:rPr lang="en-US" altLang="ko-KR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2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Komposisi</a:t>
            </a:r>
            <a:endParaRPr lang="ko-KR" altLang="en-US" sz="2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BD4B54-2114-A7B5-2CF9-CBF9EA971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2CEB1E0-7F58-4E65-A42D-6B60C5F19507}"/>
              </a:ext>
            </a:extLst>
          </p:cNvPr>
          <p:cNvGrpSpPr/>
          <p:nvPr/>
        </p:nvGrpSpPr>
        <p:grpSpPr>
          <a:xfrm>
            <a:off x="2204807" y="188686"/>
            <a:ext cx="1743080" cy="5974839"/>
            <a:chOff x="6576209" y="627535"/>
            <a:chExt cx="1103049" cy="4077544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9BAE719-D9AC-46CF-862D-85801527A64E}"/>
                </a:ext>
              </a:extLst>
            </p:cNvPr>
            <p:cNvSpPr/>
            <p:nvPr/>
          </p:nvSpPr>
          <p:spPr>
            <a:xfrm rot="1887332">
              <a:off x="6576209" y="4001864"/>
              <a:ext cx="1089847" cy="703215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48000"/>
              </a:scheme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DAEF489A-8A4C-4EA5-ABC6-D87FEB539430}"/>
                </a:ext>
              </a:extLst>
            </p:cNvPr>
            <p:cNvGrpSpPr/>
            <p:nvPr/>
          </p:nvGrpSpPr>
          <p:grpSpPr>
            <a:xfrm>
              <a:off x="6588220" y="627535"/>
              <a:ext cx="1091038" cy="3865272"/>
              <a:chOff x="1962627" y="587921"/>
              <a:chExt cx="1606904" cy="5692831"/>
            </a:xfrm>
          </p:grpSpPr>
          <p:sp>
            <p:nvSpPr>
              <p:cNvPr id="11" name="Freeform 57">
                <a:extLst>
                  <a:ext uri="{FF2B5EF4-FFF2-40B4-BE49-F238E27FC236}">
                    <a16:creationId xmlns:a16="http://schemas.microsoft.com/office/drawing/2014/main" id="{ADC81E7B-8E7D-4980-B6B2-FE7EAC26EFE4}"/>
                  </a:ext>
                </a:extLst>
              </p:cNvPr>
              <p:cNvSpPr/>
              <p:nvPr/>
            </p:nvSpPr>
            <p:spPr>
              <a:xfrm>
                <a:off x="2733325" y="5823612"/>
                <a:ext cx="372189" cy="457140"/>
              </a:xfrm>
              <a:custGeom>
                <a:avLst/>
                <a:gdLst>
                  <a:gd name="connsiteX0" fmla="*/ 295625 w 372189"/>
                  <a:gd name="connsiteY0" fmla="*/ 926 h 457140"/>
                  <a:gd name="connsiteX1" fmla="*/ 147988 w 372189"/>
                  <a:gd name="connsiteY1" fmla="*/ 53313 h 457140"/>
                  <a:gd name="connsiteX2" fmla="*/ 114650 w 372189"/>
                  <a:gd name="connsiteY2" fmla="*/ 91413 h 457140"/>
                  <a:gd name="connsiteX3" fmla="*/ 100363 w 372189"/>
                  <a:gd name="connsiteY3" fmla="*/ 134276 h 457140"/>
                  <a:gd name="connsiteX4" fmla="*/ 67025 w 372189"/>
                  <a:gd name="connsiteY4" fmla="*/ 181901 h 457140"/>
                  <a:gd name="connsiteX5" fmla="*/ 81313 w 372189"/>
                  <a:gd name="connsiteY5" fmla="*/ 239051 h 457140"/>
                  <a:gd name="connsiteX6" fmla="*/ 57500 w 372189"/>
                  <a:gd name="connsiteY6" fmla="*/ 286676 h 457140"/>
                  <a:gd name="connsiteX7" fmla="*/ 38450 w 372189"/>
                  <a:gd name="connsiteY7" fmla="*/ 310488 h 457140"/>
                  <a:gd name="connsiteX8" fmla="*/ 24163 w 372189"/>
                  <a:gd name="connsiteY8" fmla="*/ 348588 h 457140"/>
                  <a:gd name="connsiteX9" fmla="*/ 5113 w 372189"/>
                  <a:gd name="connsiteY9" fmla="*/ 391451 h 457140"/>
                  <a:gd name="connsiteX10" fmla="*/ 14638 w 372189"/>
                  <a:gd name="connsiteY10" fmla="*/ 453363 h 457140"/>
                  <a:gd name="connsiteX11" fmla="*/ 152750 w 372189"/>
                  <a:gd name="connsiteY11" fmla="*/ 448601 h 457140"/>
                  <a:gd name="connsiteX12" fmla="*/ 276575 w 372189"/>
                  <a:gd name="connsiteY12" fmla="*/ 434313 h 457140"/>
                  <a:gd name="connsiteX13" fmla="*/ 333725 w 372189"/>
                  <a:gd name="connsiteY13" fmla="*/ 391451 h 457140"/>
                  <a:gd name="connsiteX14" fmla="*/ 338488 w 372189"/>
                  <a:gd name="connsiteY14" fmla="*/ 320013 h 457140"/>
                  <a:gd name="connsiteX15" fmla="*/ 357538 w 372189"/>
                  <a:gd name="connsiteY15" fmla="*/ 339063 h 457140"/>
                  <a:gd name="connsiteX16" fmla="*/ 371825 w 372189"/>
                  <a:gd name="connsiteY16" fmla="*/ 310488 h 457140"/>
                  <a:gd name="connsiteX17" fmla="*/ 367063 w 372189"/>
                  <a:gd name="connsiteY17" fmla="*/ 229526 h 457140"/>
                  <a:gd name="connsiteX18" fmla="*/ 357538 w 372189"/>
                  <a:gd name="connsiteY18" fmla="*/ 177138 h 457140"/>
                  <a:gd name="connsiteX19" fmla="*/ 343250 w 372189"/>
                  <a:gd name="connsiteY19" fmla="*/ 100938 h 457140"/>
                  <a:gd name="connsiteX20" fmla="*/ 295625 w 372189"/>
                  <a:gd name="connsiteY20" fmla="*/ 926 h 45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2189" h="457140">
                    <a:moveTo>
                      <a:pt x="295625" y="926"/>
                    </a:moveTo>
                    <a:cubicBezTo>
                      <a:pt x="263081" y="-7012"/>
                      <a:pt x="178150" y="38232"/>
                      <a:pt x="147988" y="53313"/>
                    </a:cubicBezTo>
                    <a:cubicBezTo>
                      <a:pt x="117826" y="68394"/>
                      <a:pt x="122587" y="77919"/>
                      <a:pt x="114650" y="91413"/>
                    </a:cubicBezTo>
                    <a:cubicBezTo>
                      <a:pt x="106713" y="104907"/>
                      <a:pt x="108300" y="119195"/>
                      <a:pt x="100363" y="134276"/>
                    </a:cubicBezTo>
                    <a:cubicBezTo>
                      <a:pt x="92425" y="149357"/>
                      <a:pt x="70200" y="164439"/>
                      <a:pt x="67025" y="181901"/>
                    </a:cubicBezTo>
                    <a:cubicBezTo>
                      <a:pt x="63850" y="199364"/>
                      <a:pt x="82900" y="221589"/>
                      <a:pt x="81313" y="239051"/>
                    </a:cubicBezTo>
                    <a:cubicBezTo>
                      <a:pt x="79726" y="256513"/>
                      <a:pt x="64644" y="274770"/>
                      <a:pt x="57500" y="286676"/>
                    </a:cubicBezTo>
                    <a:cubicBezTo>
                      <a:pt x="50356" y="298582"/>
                      <a:pt x="44006" y="300169"/>
                      <a:pt x="38450" y="310488"/>
                    </a:cubicBezTo>
                    <a:cubicBezTo>
                      <a:pt x="32894" y="320807"/>
                      <a:pt x="29719" y="335094"/>
                      <a:pt x="24163" y="348588"/>
                    </a:cubicBezTo>
                    <a:cubicBezTo>
                      <a:pt x="18607" y="362082"/>
                      <a:pt x="6700" y="373989"/>
                      <a:pt x="5113" y="391451"/>
                    </a:cubicBezTo>
                    <a:cubicBezTo>
                      <a:pt x="3526" y="408913"/>
                      <a:pt x="-9968" y="443838"/>
                      <a:pt x="14638" y="453363"/>
                    </a:cubicBezTo>
                    <a:cubicBezTo>
                      <a:pt x="39244" y="462888"/>
                      <a:pt x="109094" y="451776"/>
                      <a:pt x="152750" y="448601"/>
                    </a:cubicBezTo>
                    <a:cubicBezTo>
                      <a:pt x="196406" y="445426"/>
                      <a:pt x="246413" y="443838"/>
                      <a:pt x="276575" y="434313"/>
                    </a:cubicBezTo>
                    <a:cubicBezTo>
                      <a:pt x="306737" y="424788"/>
                      <a:pt x="323406" y="410501"/>
                      <a:pt x="333725" y="391451"/>
                    </a:cubicBezTo>
                    <a:cubicBezTo>
                      <a:pt x="344044" y="372401"/>
                      <a:pt x="334519" y="328744"/>
                      <a:pt x="338488" y="320013"/>
                    </a:cubicBezTo>
                    <a:cubicBezTo>
                      <a:pt x="342457" y="311282"/>
                      <a:pt x="351982" y="340650"/>
                      <a:pt x="357538" y="339063"/>
                    </a:cubicBezTo>
                    <a:cubicBezTo>
                      <a:pt x="363094" y="337476"/>
                      <a:pt x="370238" y="328744"/>
                      <a:pt x="371825" y="310488"/>
                    </a:cubicBezTo>
                    <a:cubicBezTo>
                      <a:pt x="373413" y="292232"/>
                      <a:pt x="369444" y="251751"/>
                      <a:pt x="367063" y="229526"/>
                    </a:cubicBezTo>
                    <a:cubicBezTo>
                      <a:pt x="364682" y="207301"/>
                      <a:pt x="361507" y="198569"/>
                      <a:pt x="357538" y="177138"/>
                    </a:cubicBezTo>
                    <a:cubicBezTo>
                      <a:pt x="353569" y="155707"/>
                      <a:pt x="353569" y="130307"/>
                      <a:pt x="343250" y="100938"/>
                    </a:cubicBezTo>
                    <a:cubicBezTo>
                      <a:pt x="332931" y="71569"/>
                      <a:pt x="328169" y="8864"/>
                      <a:pt x="295625" y="92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ko-KR" dirty="0"/>
                  <a:t> </a:t>
                </a:r>
                <a:endParaRPr lang="ko-KR" altLang="en-US" dirty="0"/>
              </a:p>
            </p:txBody>
          </p:sp>
          <p:sp>
            <p:nvSpPr>
              <p:cNvPr id="12" name="Freeform 58">
                <a:extLst>
                  <a:ext uri="{FF2B5EF4-FFF2-40B4-BE49-F238E27FC236}">
                    <a16:creationId xmlns:a16="http://schemas.microsoft.com/office/drawing/2014/main" id="{619163AF-786E-4543-A009-D7FBA6546CDC}"/>
                  </a:ext>
                </a:extLst>
              </p:cNvPr>
              <p:cNvSpPr/>
              <p:nvPr/>
            </p:nvSpPr>
            <p:spPr>
              <a:xfrm>
                <a:off x="2355309" y="5349401"/>
                <a:ext cx="349372" cy="622774"/>
              </a:xfrm>
              <a:custGeom>
                <a:avLst/>
                <a:gdLst>
                  <a:gd name="connsiteX0" fmla="*/ 245016 w 349372"/>
                  <a:gd name="connsiteY0" fmla="*/ 3649 h 622774"/>
                  <a:gd name="connsiteX1" fmla="*/ 325979 w 349372"/>
                  <a:gd name="connsiteY1" fmla="*/ 32224 h 622774"/>
                  <a:gd name="connsiteX2" fmla="*/ 345029 w 349372"/>
                  <a:gd name="connsiteY2" fmla="*/ 136999 h 622774"/>
                  <a:gd name="connsiteX3" fmla="*/ 345029 w 349372"/>
                  <a:gd name="connsiteY3" fmla="*/ 160812 h 622774"/>
                  <a:gd name="connsiteX4" fmla="*/ 297404 w 349372"/>
                  <a:gd name="connsiteY4" fmla="*/ 251299 h 622774"/>
                  <a:gd name="connsiteX5" fmla="*/ 283116 w 349372"/>
                  <a:gd name="connsiteY5" fmla="*/ 256062 h 622774"/>
                  <a:gd name="connsiteX6" fmla="*/ 273591 w 349372"/>
                  <a:gd name="connsiteY6" fmla="*/ 313212 h 622774"/>
                  <a:gd name="connsiteX7" fmla="*/ 273591 w 349372"/>
                  <a:gd name="connsiteY7" fmla="*/ 360837 h 622774"/>
                  <a:gd name="connsiteX8" fmla="*/ 278354 w 349372"/>
                  <a:gd name="connsiteY8" fmla="*/ 413224 h 622774"/>
                  <a:gd name="connsiteX9" fmla="*/ 259304 w 349372"/>
                  <a:gd name="connsiteY9" fmla="*/ 498949 h 622774"/>
                  <a:gd name="connsiteX10" fmla="*/ 235491 w 349372"/>
                  <a:gd name="connsiteY10" fmla="*/ 551337 h 622774"/>
                  <a:gd name="connsiteX11" fmla="*/ 168816 w 349372"/>
                  <a:gd name="connsiteY11" fmla="*/ 598962 h 622774"/>
                  <a:gd name="connsiteX12" fmla="*/ 92616 w 349372"/>
                  <a:gd name="connsiteY12" fmla="*/ 622774 h 622774"/>
                  <a:gd name="connsiteX13" fmla="*/ 21179 w 349372"/>
                  <a:gd name="connsiteY13" fmla="*/ 598962 h 622774"/>
                  <a:gd name="connsiteX14" fmla="*/ 2129 w 349372"/>
                  <a:gd name="connsiteY14" fmla="*/ 556099 h 622774"/>
                  <a:gd name="connsiteX15" fmla="*/ 6891 w 349372"/>
                  <a:gd name="connsiteY15" fmla="*/ 465612 h 622774"/>
                  <a:gd name="connsiteX16" fmla="*/ 59279 w 349372"/>
                  <a:gd name="connsiteY16" fmla="*/ 346549 h 622774"/>
                  <a:gd name="connsiteX17" fmla="*/ 106904 w 349372"/>
                  <a:gd name="connsiteY17" fmla="*/ 227487 h 622774"/>
                  <a:gd name="connsiteX18" fmla="*/ 130716 w 349372"/>
                  <a:gd name="connsiteY18" fmla="*/ 151287 h 622774"/>
                  <a:gd name="connsiteX19" fmla="*/ 168816 w 349372"/>
                  <a:gd name="connsiteY19" fmla="*/ 17937 h 622774"/>
                  <a:gd name="connsiteX20" fmla="*/ 245016 w 349372"/>
                  <a:gd name="connsiteY20" fmla="*/ 3649 h 622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9372" h="622774">
                    <a:moveTo>
                      <a:pt x="245016" y="3649"/>
                    </a:moveTo>
                    <a:cubicBezTo>
                      <a:pt x="271210" y="6030"/>
                      <a:pt x="309310" y="9999"/>
                      <a:pt x="325979" y="32224"/>
                    </a:cubicBezTo>
                    <a:cubicBezTo>
                      <a:pt x="342648" y="54449"/>
                      <a:pt x="341854" y="115568"/>
                      <a:pt x="345029" y="136999"/>
                    </a:cubicBezTo>
                    <a:cubicBezTo>
                      <a:pt x="348204" y="158430"/>
                      <a:pt x="352966" y="141762"/>
                      <a:pt x="345029" y="160812"/>
                    </a:cubicBezTo>
                    <a:cubicBezTo>
                      <a:pt x="337092" y="179862"/>
                      <a:pt x="307723" y="235424"/>
                      <a:pt x="297404" y="251299"/>
                    </a:cubicBezTo>
                    <a:cubicBezTo>
                      <a:pt x="287085" y="267174"/>
                      <a:pt x="287085" y="245743"/>
                      <a:pt x="283116" y="256062"/>
                    </a:cubicBezTo>
                    <a:cubicBezTo>
                      <a:pt x="279147" y="266381"/>
                      <a:pt x="275178" y="295750"/>
                      <a:pt x="273591" y="313212"/>
                    </a:cubicBezTo>
                    <a:cubicBezTo>
                      <a:pt x="272004" y="330674"/>
                      <a:pt x="272797" y="344168"/>
                      <a:pt x="273591" y="360837"/>
                    </a:cubicBezTo>
                    <a:cubicBezTo>
                      <a:pt x="274385" y="377506"/>
                      <a:pt x="280735" y="390205"/>
                      <a:pt x="278354" y="413224"/>
                    </a:cubicBezTo>
                    <a:cubicBezTo>
                      <a:pt x="275973" y="436243"/>
                      <a:pt x="266448" y="475930"/>
                      <a:pt x="259304" y="498949"/>
                    </a:cubicBezTo>
                    <a:cubicBezTo>
                      <a:pt x="252160" y="521968"/>
                      <a:pt x="250572" y="534668"/>
                      <a:pt x="235491" y="551337"/>
                    </a:cubicBezTo>
                    <a:cubicBezTo>
                      <a:pt x="220410" y="568006"/>
                      <a:pt x="192628" y="587056"/>
                      <a:pt x="168816" y="598962"/>
                    </a:cubicBezTo>
                    <a:cubicBezTo>
                      <a:pt x="145004" y="610868"/>
                      <a:pt x="117222" y="622774"/>
                      <a:pt x="92616" y="622774"/>
                    </a:cubicBezTo>
                    <a:cubicBezTo>
                      <a:pt x="68010" y="622774"/>
                      <a:pt x="36260" y="610075"/>
                      <a:pt x="21179" y="598962"/>
                    </a:cubicBezTo>
                    <a:cubicBezTo>
                      <a:pt x="6098" y="587849"/>
                      <a:pt x="4510" y="578324"/>
                      <a:pt x="2129" y="556099"/>
                    </a:cubicBezTo>
                    <a:cubicBezTo>
                      <a:pt x="-252" y="533874"/>
                      <a:pt x="-2634" y="500537"/>
                      <a:pt x="6891" y="465612"/>
                    </a:cubicBezTo>
                    <a:cubicBezTo>
                      <a:pt x="16416" y="430687"/>
                      <a:pt x="42610" y="386236"/>
                      <a:pt x="59279" y="346549"/>
                    </a:cubicBezTo>
                    <a:cubicBezTo>
                      <a:pt x="75948" y="306862"/>
                      <a:pt x="94998" y="260031"/>
                      <a:pt x="106904" y="227487"/>
                    </a:cubicBezTo>
                    <a:cubicBezTo>
                      <a:pt x="118810" y="194943"/>
                      <a:pt x="120397" y="186212"/>
                      <a:pt x="130716" y="151287"/>
                    </a:cubicBezTo>
                    <a:cubicBezTo>
                      <a:pt x="141035" y="116362"/>
                      <a:pt x="150560" y="44131"/>
                      <a:pt x="168816" y="17937"/>
                    </a:cubicBezTo>
                    <a:cubicBezTo>
                      <a:pt x="187072" y="-8257"/>
                      <a:pt x="218822" y="1268"/>
                      <a:pt x="245016" y="364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  <p:sp>
            <p:nvSpPr>
              <p:cNvPr id="13" name="Freeform 59">
                <a:extLst>
                  <a:ext uri="{FF2B5EF4-FFF2-40B4-BE49-F238E27FC236}">
                    <a16:creationId xmlns:a16="http://schemas.microsoft.com/office/drawing/2014/main" id="{4785D1DC-F7CC-4436-B220-37D6AC242F3F}"/>
                  </a:ext>
                </a:extLst>
              </p:cNvPr>
              <p:cNvSpPr/>
              <p:nvPr/>
            </p:nvSpPr>
            <p:spPr>
              <a:xfrm>
                <a:off x="2385747" y="3258503"/>
                <a:ext cx="987690" cy="2696464"/>
              </a:xfrm>
              <a:custGeom>
                <a:avLst/>
                <a:gdLst>
                  <a:gd name="connsiteX0" fmla="*/ 905141 w 987690"/>
                  <a:gd name="connsiteY0" fmla="*/ 46672 h 2696464"/>
                  <a:gd name="connsiteX1" fmla="*/ 786078 w 987690"/>
                  <a:gd name="connsiteY1" fmla="*/ 3810 h 2696464"/>
                  <a:gd name="connsiteX2" fmla="*/ 409841 w 987690"/>
                  <a:gd name="connsiteY2" fmla="*/ 8572 h 2696464"/>
                  <a:gd name="connsiteX3" fmla="*/ 166953 w 987690"/>
                  <a:gd name="connsiteY3" fmla="*/ 60960 h 2696464"/>
                  <a:gd name="connsiteX4" fmla="*/ 52653 w 987690"/>
                  <a:gd name="connsiteY4" fmla="*/ 137160 h 2696464"/>
                  <a:gd name="connsiteX5" fmla="*/ 28841 w 987690"/>
                  <a:gd name="connsiteY5" fmla="*/ 284797 h 2696464"/>
                  <a:gd name="connsiteX6" fmla="*/ 266 w 987690"/>
                  <a:gd name="connsiteY6" fmla="*/ 513397 h 2696464"/>
                  <a:gd name="connsiteX7" fmla="*/ 14553 w 987690"/>
                  <a:gd name="connsiteY7" fmla="*/ 589597 h 2696464"/>
                  <a:gd name="connsiteX8" fmla="*/ 14553 w 987690"/>
                  <a:gd name="connsiteY8" fmla="*/ 661035 h 2696464"/>
                  <a:gd name="connsiteX9" fmla="*/ 28841 w 987690"/>
                  <a:gd name="connsiteY9" fmla="*/ 761047 h 2696464"/>
                  <a:gd name="connsiteX10" fmla="*/ 38366 w 987690"/>
                  <a:gd name="connsiteY10" fmla="*/ 861060 h 2696464"/>
                  <a:gd name="connsiteX11" fmla="*/ 43128 w 987690"/>
                  <a:gd name="connsiteY11" fmla="*/ 956310 h 2696464"/>
                  <a:gd name="connsiteX12" fmla="*/ 52653 w 987690"/>
                  <a:gd name="connsiteY12" fmla="*/ 1046797 h 2696464"/>
                  <a:gd name="connsiteX13" fmla="*/ 38366 w 987690"/>
                  <a:gd name="connsiteY13" fmla="*/ 1122997 h 2696464"/>
                  <a:gd name="connsiteX14" fmla="*/ 66941 w 987690"/>
                  <a:gd name="connsiteY14" fmla="*/ 1175385 h 2696464"/>
                  <a:gd name="connsiteX15" fmla="*/ 76466 w 987690"/>
                  <a:gd name="connsiteY15" fmla="*/ 1265872 h 2696464"/>
                  <a:gd name="connsiteX16" fmla="*/ 43128 w 987690"/>
                  <a:gd name="connsiteY16" fmla="*/ 1389697 h 2696464"/>
                  <a:gd name="connsiteX17" fmla="*/ 47891 w 987690"/>
                  <a:gd name="connsiteY17" fmla="*/ 1442085 h 2696464"/>
                  <a:gd name="connsiteX18" fmla="*/ 28841 w 987690"/>
                  <a:gd name="connsiteY18" fmla="*/ 1537335 h 2696464"/>
                  <a:gd name="connsiteX19" fmla="*/ 19316 w 987690"/>
                  <a:gd name="connsiteY19" fmla="*/ 1642110 h 2696464"/>
                  <a:gd name="connsiteX20" fmla="*/ 38366 w 987690"/>
                  <a:gd name="connsiteY20" fmla="*/ 1780222 h 2696464"/>
                  <a:gd name="connsiteX21" fmla="*/ 38366 w 987690"/>
                  <a:gd name="connsiteY21" fmla="*/ 1942147 h 2696464"/>
                  <a:gd name="connsiteX22" fmla="*/ 52653 w 987690"/>
                  <a:gd name="connsiteY22" fmla="*/ 2042160 h 2696464"/>
                  <a:gd name="connsiteX23" fmla="*/ 43128 w 987690"/>
                  <a:gd name="connsiteY23" fmla="*/ 2085022 h 2696464"/>
                  <a:gd name="connsiteX24" fmla="*/ 76466 w 987690"/>
                  <a:gd name="connsiteY24" fmla="*/ 2189797 h 2696464"/>
                  <a:gd name="connsiteX25" fmla="*/ 109803 w 987690"/>
                  <a:gd name="connsiteY25" fmla="*/ 2299335 h 2696464"/>
                  <a:gd name="connsiteX26" fmla="*/ 166953 w 987690"/>
                  <a:gd name="connsiteY26" fmla="*/ 2337435 h 2696464"/>
                  <a:gd name="connsiteX27" fmla="*/ 243153 w 987690"/>
                  <a:gd name="connsiteY27" fmla="*/ 2246947 h 2696464"/>
                  <a:gd name="connsiteX28" fmla="*/ 300303 w 987690"/>
                  <a:gd name="connsiteY28" fmla="*/ 2142172 h 2696464"/>
                  <a:gd name="connsiteX29" fmla="*/ 295541 w 987690"/>
                  <a:gd name="connsiteY29" fmla="*/ 2032635 h 2696464"/>
                  <a:gd name="connsiteX30" fmla="*/ 319353 w 987690"/>
                  <a:gd name="connsiteY30" fmla="*/ 1842135 h 2696464"/>
                  <a:gd name="connsiteX31" fmla="*/ 328878 w 987690"/>
                  <a:gd name="connsiteY31" fmla="*/ 1723072 h 2696464"/>
                  <a:gd name="connsiteX32" fmla="*/ 328878 w 987690"/>
                  <a:gd name="connsiteY32" fmla="*/ 1604010 h 2696464"/>
                  <a:gd name="connsiteX33" fmla="*/ 343166 w 987690"/>
                  <a:gd name="connsiteY33" fmla="*/ 1503997 h 2696464"/>
                  <a:gd name="connsiteX34" fmla="*/ 362216 w 987690"/>
                  <a:gd name="connsiteY34" fmla="*/ 1475422 h 2696464"/>
                  <a:gd name="connsiteX35" fmla="*/ 366978 w 987690"/>
                  <a:gd name="connsiteY35" fmla="*/ 1432560 h 2696464"/>
                  <a:gd name="connsiteX36" fmla="*/ 381266 w 987690"/>
                  <a:gd name="connsiteY36" fmla="*/ 1418272 h 2696464"/>
                  <a:gd name="connsiteX37" fmla="*/ 362216 w 987690"/>
                  <a:gd name="connsiteY37" fmla="*/ 1337310 h 2696464"/>
                  <a:gd name="connsiteX38" fmla="*/ 390791 w 987690"/>
                  <a:gd name="connsiteY38" fmla="*/ 1237297 h 2696464"/>
                  <a:gd name="connsiteX39" fmla="*/ 419366 w 987690"/>
                  <a:gd name="connsiteY39" fmla="*/ 1199197 h 2696464"/>
                  <a:gd name="connsiteX40" fmla="*/ 419366 w 987690"/>
                  <a:gd name="connsiteY40" fmla="*/ 1046797 h 2696464"/>
                  <a:gd name="connsiteX41" fmla="*/ 438416 w 987690"/>
                  <a:gd name="connsiteY41" fmla="*/ 994410 h 2696464"/>
                  <a:gd name="connsiteX42" fmla="*/ 443178 w 987690"/>
                  <a:gd name="connsiteY42" fmla="*/ 899160 h 2696464"/>
                  <a:gd name="connsiteX43" fmla="*/ 462228 w 987690"/>
                  <a:gd name="connsiteY43" fmla="*/ 822960 h 2696464"/>
                  <a:gd name="connsiteX44" fmla="*/ 481278 w 987690"/>
                  <a:gd name="connsiteY44" fmla="*/ 784860 h 2696464"/>
                  <a:gd name="connsiteX45" fmla="*/ 486041 w 987690"/>
                  <a:gd name="connsiteY45" fmla="*/ 913447 h 2696464"/>
                  <a:gd name="connsiteX46" fmla="*/ 509853 w 987690"/>
                  <a:gd name="connsiteY46" fmla="*/ 1027747 h 2696464"/>
                  <a:gd name="connsiteX47" fmla="*/ 519378 w 987690"/>
                  <a:gd name="connsiteY47" fmla="*/ 1127760 h 2696464"/>
                  <a:gd name="connsiteX48" fmla="*/ 500328 w 987690"/>
                  <a:gd name="connsiteY48" fmla="*/ 1284922 h 2696464"/>
                  <a:gd name="connsiteX49" fmla="*/ 519378 w 987690"/>
                  <a:gd name="connsiteY49" fmla="*/ 1323022 h 2696464"/>
                  <a:gd name="connsiteX50" fmla="*/ 514616 w 987690"/>
                  <a:gd name="connsiteY50" fmla="*/ 1437322 h 2696464"/>
                  <a:gd name="connsiteX51" fmla="*/ 509853 w 987690"/>
                  <a:gd name="connsiteY51" fmla="*/ 1503997 h 2696464"/>
                  <a:gd name="connsiteX52" fmla="*/ 538428 w 987690"/>
                  <a:gd name="connsiteY52" fmla="*/ 1556385 h 2696464"/>
                  <a:gd name="connsiteX53" fmla="*/ 524141 w 987690"/>
                  <a:gd name="connsiteY53" fmla="*/ 1637347 h 2696464"/>
                  <a:gd name="connsiteX54" fmla="*/ 543191 w 987690"/>
                  <a:gd name="connsiteY54" fmla="*/ 1718310 h 2696464"/>
                  <a:gd name="connsiteX55" fmla="*/ 519378 w 987690"/>
                  <a:gd name="connsiteY55" fmla="*/ 1799272 h 2696464"/>
                  <a:gd name="connsiteX56" fmla="*/ 514616 w 987690"/>
                  <a:gd name="connsiteY56" fmla="*/ 2004060 h 2696464"/>
                  <a:gd name="connsiteX57" fmla="*/ 486041 w 987690"/>
                  <a:gd name="connsiteY57" fmla="*/ 2170747 h 2696464"/>
                  <a:gd name="connsiteX58" fmla="*/ 481278 w 987690"/>
                  <a:gd name="connsiteY58" fmla="*/ 2256472 h 2696464"/>
                  <a:gd name="connsiteX59" fmla="*/ 514616 w 987690"/>
                  <a:gd name="connsiteY59" fmla="*/ 2351722 h 2696464"/>
                  <a:gd name="connsiteX60" fmla="*/ 524141 w 987690"/>
                  <a:gd name="connsiteY60" fmla="*/ 2385060 h 2696464"/>
                  <a:gd name="connsiteX61" fmla="*/ 462228 w 987690"/>
                  <a:gd name="connsiteY61" fmla="*/ 2475547 h 2696464"/>
                  <a:gd name="connsiteX62" fmla="*/ 428891 w 987690"/>
                  <a:gd name="connsiteY62" fmla="*/ 2513647 h 2696464"/>
                  <a:gd name="connsiteX63" fmla="*/ 457466 w 987690"/>
                  <a:gd name="connsiteY63" fmla="*/ 2570797 h 2696464"/>
                  <a:gd name="connsiteX64" fmla="*/ 438416 w 987690"/>
                  <a:gd name="connsiteY64" fmla="*/ 2642235 h 2696464"/>
                  <a:gd name="connsiteX65" fmla="*/ 505091 w 987690"/>
                  <a:gd name="connsiteY65" fmla="*/ 2651760 h 2696464"/>
                  <a:gd name="connsiteX66" fmla="*/ 614628 w 987690"/>
                  <a:gd name="connsiteY66" fmla="*/ 2675572 h 2696464"/>
                  <a:gd name="connsiteX67" fmla="*/ 690828 w 987690"/>
                  <a:gd name="connsiteY67" fmla="*/ 2694622 h 2696464"/>
                  <a:gd name="connsiteX68" fmla="*/ 743216 w 987690"/>
                  <a:gd name="connsiteY68" fmla="*/ 2627947 h 2696464"/>
                  <a:gd name="connsiteX69" fmla="*/ 757503 w 987690"/>
                  <a:gd name="connsiteY69" fmla="*/ 2532697 h 2696464"/>
                  <a:gd name="connsiteX70" fmla="*/ 743216 w 987690"/>
                  <a:gd name="connsiteY70" fmla="*/ 2485072 h 2696464"/>
                  <a:gd name="connsiteX71" fmla="*/ 743216 w 987690"/>
                  <a:gd name="connsiteY71" fmla="*/ 2437447 h 2696464"/>
                  <a:gd name="connsiteX72" fmla="*/ 795603 w 987690"/>
                  <a:gd name="connsiteY72" fmla="*/ 2356485 h 2696464"/>
                  <a:gd name="connsiteX73" fmla="*/ 809891 w 987690"/>
                  <a:gd name="connsiteY73" fmla="*/ 2223135 h 2696464"/>
                  <a:gd name="connsiteX74" fmla="*/ 819416 w 987690"/>
                  <a:gd name="connsiteY74" fmla="*/ 2094547 h 2696464"/>
                  <a:gd name="connsiteX75" fmla="*/ 838466 w 987690"/>
                  <a:gd name="connsiteY75" fmla="*/ 1913572 h 2696464"/>
                  <a:gd name="connsiteX76" fmla="*/ 862278 w 987690"/>
                  <a:gd name="connsiteY76" fmla="*/ 1699260 h 2696464"/>
                  <a:gd name="connsiteX77" fmla="*/ 857516 w 987690"/>
                  <a:gd name="connsiteY77" fmla="*/ 1608772 h 2696464"/>
                  <a:gd name="connsiteX78" fmla="*/ 871803 w 987690"/>
                  <a:gd name="connsiteY78" fmla="*/ 1484947 h 2696464"/>
                  <a:gd name="connsiteX79" fmla="*/ 895616 w 987690"/>
                  <a:gd name="connsiteY79" fmla="*/ 1170622 h 2696464"/>
                  <a:gd name="connsiteX80" fmla="*/ 924191 w 987690"/>
                  <a:gd name="connsiteY80" fmla="*/ 908685 h 2696464"/>
                  <a:gd name="connsiteX81" fmla="*/ 914666 w 987690"/>
                  <a:gd name="connsiteY81" fmla="*/ 780097 h 2696464"/>
                  <a:gd name="connsiteX82" fmla="*/ 948003 w 987690"/>
                  <a:gd name="connsiteY82" fmla="*/ 613410 h 2696464"/>
                  <a:gd name="connsiteX83" fmla="*/ 981341 w 987690"/>
                  <a:gd name="connsiteY83" fmla="*/ 441960 h 2696464"/>
                  <a:gd name="connsiteX84" fmla="*/ 981341 w 987690"/>
                  <a:gd name="connsiteY84" fmla="*/ 337185 h 2696464"/>
                  <a:gd name="connsiteX85" fmla="*/ 981341 w 987690"/>
                  <a:gd name="connsiteY85" fmla="*/ 137160 h 2696464"/>
                  <a:gd name="connsiteX86" fmla="*/ 905141 w 987690"/>
                  <a:gd name="connsiteY86" fmla="*/ 46672 h 269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987690" h="2696464">
                    <a:moveTo>
                      <a:pt x="905141" y="46672"/>
                    </a:moveTo>
                    <a:cubicBezTo>
                      <a:pt x="872597" y="24447"/>
                      <a:pt x="868628" y="10160"/>
                      <a:pt x="786078" y="3810"/>
                    </a:cubicBezTo>
                    <a:cubicBezTo>
                      <a:pt x="703528" y="-2540"/>
                      <a:pt x="513028" y="-953"/>
                      <a:pt x="409841" y="8572"/>
                    </a:cubicBezTo>
                    <a:cubicBezTo>
                      <a:pt x="306654" y="18097"/>
                      <a:pt x="226484" y="39529"/>
                      <a:pt x="166953" y="60960"/>
                    </a:cubicBezTo>
                    <a:cubicBezTo>
                      <a:pt x="107422" y="82391"/>
                      <a:pt x="75672" y="99854"/>
                      <a:pt x="52653" y="137160"/>
                    </a:cubicBezTo>
                    <a:cubicBezTo>
                      <a:pt x="29634" y="174466"/>
                      <a:pt x="37572" y="222091"/>
                      <a:pt x="28841" y="284797"/>
                    </a:cubicBezTo>
                    <a:cubicBezTo>
                      <a:pt x="20110" y="347503"/>
                      <a:pt x="2647" y="462597"/>
                      <a:pt x="266" y="513397"/>
                    </a:cubicBezTo>
                    <a:cubicBezTo>
                      <a:pt x="-2115" y="564197"/>
                      <a:pt x="12172" y="564991"/>
                      <a:pt x="14553" y="589597"/>
                    </a:cubicBezTo>
                    <a:cubicBezTo>
                      <a:pt x="16934" y="614203"/>
                      <a:pt x="12172" y="632460"/>
                      <a:pt x="14553" y="661035"/>
                    </a:cubicBezTo>
                    <a:cubicBezTo>
                      <a:pt x="16934" y="689610"/>
                      <a:pt x="24872" y="727710"/>
                      <a:pt x="28841" y="761047"/>
                    </a:cubicBezTo>
                    <a:cubicBezTo>
                      <a:pt x="32810" y="794384"/>
                      <a:pt x="35985" y="828516"/>
                      <a:pt x="38366" y="861060"/>
                    </a:cubicBezTo>
                    <a:cubicBezTo>
                      <a:pt x="40747" y="893604"/>
                      <a:pt x="40747" y="925354"/>
                      <a:pt x="43128" y="956310"/>
                    </a:cubicBezTo>
                    <a:cubicBezTo>
                      <a:pt x="45509" y="987266"/>
                      <a:pt x="53447" y="1019016"/>
                      <a:pt x="52653" y="1046797"/>
                    </a:cubicBezTo>
                    <a:cubicBezTo>
                      <a:pt x="51859" y="1074578"/>
                      <a:pt x="35985" y="1101566"/>
                      <a:pt x="38366" y="1122997"/>
                    </a:cubicBezTo>
                    <a:cubicBezTo>
                      <a:pt x="40747" y="1144428"/>
                      <a:pt x="60591" y="1151573"/>
                      <a:pt x="66941" y="1175385"/>
                    </a:cubicBezTo>
                    <a:cubicBezTo>
                      <a:pt x="73291" y="1199197"/>
                      <a:pt x="80435" y="1230153"/>
                      <a:pt x="76466" y="1265872"/>
                    </a:cubicBezTo>
                    <a:cubicBezTo>
                      <a:pt x="72497" y="1301591"/>
                      <a:pt x="47890" y="1360328"/>
                      <a:pt x="43128" y="1389697"/>
                    </a:cubicBezTo>
                    <a:cubicBezTo>
                      <a:pt x="38366" y="1419066"/>
                      <a:pt x="50272" y="1417479"/>
                      <a:pt x="47891" y="1442085"/>
                    </a:cubicBezTo>
                    <a:cubicBezTo>
                      <a:pt x="45510" y="1466691"/>
                      <a:pt x="33603" y="1503998"/>
                      <a:pt x="28841" y="1537335"/>
                    </a:cubicBezTo>
                    <a:cubicBezTo>
                      <a:pt x="24079" y="1570672"/>
                      <a:pt x="17729" y="1601629"/>
                      <a:pt x="19316" y="1642110"/>
                    </a:cubicBezTo>
                    <a:cubicBezTo>
                      <a:pt x="20903" y="1682591"/>
                      <a:pt x="35191" y="1730216"/>
                      <a:pt x="38366" y="1780222"/>
                    </a:cubicBezTo>
                    <a:cubicBezTo>
                      <a:pt x="41541" y="1830228"/>
                      <a:pt x="35985" y="1898491"/>
                      <a:pt x="38366" y="1942147"/>
                    </a:cubicBezTo>
                    <a:cubicBezTo>
                      <a:pt x="40747" y="1985803"/>
                      <a:pt x="51859" y="2018348"/>
                      <a:pt x="52653" y="2042160"/>
                    </a:cubicBezTo>
                    <a:cubicBezTo>
                      <a:pt x="53447" y="2065972"/>
                      <a:pt x="39159" y="2060416"/>
                      <a:pt x="43128" y="2085022"/>
                    </a:cubicBezTo>
                    <a:cubicBezTo>
                      <a:pt x="47097" y="2109628"/>
                      <a:pt x="65353" y="2154078"/>
                      <a:pt x="76466" y="2189797"/>
                    </a:cubicBezTo>
                    <a:cubicBezTo>
                      <a:pt x="87578" y="2225516"/>
                      <a:pt x="94722" y="2274729"/>
                      <a:pt x="109803" y="2299335"/>
                    </a:cubicBezTo>
                    <a:cubicBezTo>
                      <a:pt x="124884" y="2323941"/>
                      <a:pt x="144728" y="2346166"/>
                      <a:pt x="166953" y="2337435"/>
                    </a:cubicBezTo>
                    <a:cubicBezTo>
                      <a:pt x="189178" y="2328704"/>
                      <a:pt x="220928" y="2279491"/>
                      <a:pt x="243153" y="2246947"/>
                    </a:cubicBezTo>
                    <a:cubicBezTo>
                      <a:pt x="265378" y="2214403"/>
                      <a:pt x="291572" y="2177891"/>
                      <a:pt x="300303" y="2142172"/>
                    </a:cubicBezTo>
                    <a:cubicBezTo>
                      <a:pt x="309034" y="2106453"/>
                      <a:pt x="292366" y="2082641"/>
                      <a:pt x="295541" y="2032635"/>
                    </a:cubicBezTo>
                    <a:cubicBezTo>
                      <a:pt x="298716" y="1982629"/>
                      <a:pt x="313797" y="1893729"/>
                      <a:pt x="319353" y="1842135"/>
                    </a:cubicBezTo>
                    <a:cubicBezTo>
                      <a:pt x="324909" y="1790541"/>
                      <a:pt x="327291" y="1762759"/>
                      <a:pt x="328878" y="1723072"/>
                    </a:cubicBezTo>
                    <a:cubicBezTo>
                      <a:pt x="330465" y="1683385"/>
                      <a:pt x="326497" y="1640522"/>
                      <a:pt x="328878" y="1604010"/>
                    </a:cubicBezTo>
                    <a:cubicBezTo>
                      <a:pt x="331259" y="1567498"/>
                      <a:pt x="337610" y="1525428"/>
                      <a:pt x="343166" y="1503997"/>
                    </a:cubicBezTo>
                    <a:cubicBezTo>
                      <a:pt x="348722" y="1482566"/>
                      <a:pt x="358247" y="1487328"/>
                      <a:pt x="362216" y="1475422"/>
                    </a:cubicBezTo>
                    <a:cubicBezTo>
                      <a:pt x="366185" y="1463516"/>
                      <a:pt x="363803" y="1442085"/>
                      <a:pt x="366978" y="1432560"/>
                    </a:cubicBezTo>
                    <a:cubicBezTo>
                      <a:pt x="370153" y="1423035"/>
                      <a:pt x="382060" y="1434147"/>
                      <a:pt x="381266" y="1418272"/>
                    </a:cubicBezTo>
                    <a:cubicBezTo>
                      <a:pt x="380472" y="1402397"/>
                      <a:pt x="360629" y="1367472"/>
                      <a:pt x="362216" y="1337310"/>
                    </a:cubicBezTo>
                    <a:cubicBezTo>
                      <a:pt x="363803" y="1307148"/>
                      <a:pt x="381266" y="1260316"/>
                      <a:pt x="390791" y="1237297"/>
                    </a:cubicBezTo>
                    <a:cubicBezTo>
                      <a:pt x="400316" y="1214278"/>
                      <a:pt x="414604" y="1230947"/>
                      <a:pt x="419366" y="1199197"/>
                    </a:cubicBezTo>
                    <a:cubicBezTo>
                      <a:pt x="424128" y="1167447"/>
                      <a:pt x="416191" y="1080928"/>
                      <a:pt x="419366" y="1046797"/>
                    </a:cubicBezTo>
                    <a:cubicBezTo>
                      <a:pt x="422541" y="1012666"/>
                      <a:pt x="434447" y="1019016"/>
                      <a:pt x="438416" y="994410"/>
                    </a:cubicBezTo>
                    <a:cubicBezTo>
                      <a:pt x="442385" y="969804"/>
                      <a:pt x="439209" y="927735"/>
                      <a:pt x="443178" y="899160"/>
                    </a:cubicBezTo>
                    <a:cubicBezTo>
                      <a:pt x="447147" y="870585"/>
                      <a:pt x="455878" y="842010"/>
                      <a:pt x="462228" y="822960"/>
                    </a:cubicBezTo>
                    <a:cubicBezTo>
                      <a:pt x="468578" y="803910"/>
                      <a:pt x="477309" y="769779"/>
                      <a:pt x="481278" y="784860"/>
                    </a:cubicBezTo>
                    <a:cubicBezTo>
                      <a:pt x="485247" y="799941"/>
                      <a:pt x="481279" y="872966"/>
                      <a:pt x="486041" y="913447"/>
                    </a:cubicBezTo>
                    <a:cubicBezTo>
                      <a:pt x="490803" y="953928"/>
                      <a:pt x="504297" y="992028"/>
                      <a:pt x="509853" y="1027747"/>
                    </a:cubicBezTo>
                    <a:cubicBezTo>
                      <a:pt x="515409" y="1063466"/>
                      <a:pt x="520965" y="1084898"/>
                      <a:pt x="519378" y="1127760"/>
                    </a:cubicBezTo>
                    <a:cubicBezTo>
                      <a:pt x="517791" y="1170622"/>
                      <a:pt x="500328" y="1252378"/>
                      <a:pt x="500328" y="1284922"/>
                    </a:cubicBezTo>
                    <a:cubicBezTo>
                      <a:pt x="500328" y="1317466"/>
                      <a:pt x="516997" y="1297622"/>
                      <a:pt x="519378" y="1323022"/>
                    </a:cubicBezTo>
                    <a:cubicBezTo>
                      <a:pt x="521759" y="1348422"/>
                      <a:pt x="516203" y="1407160"/>
                      <a:pt x="514616" y="1437322"/>
                    </a:cubicBezTo>
                    <a:cubicBezTo>
                      <a:pt x="513029" y="1467484"/>
                      <a:pt x="505884" y="1484153"/>
                      <a:pt x="509853" y="1503997"/>
                    </a:cubicBezTo>
                    <a:cubicBezTo>
                      <a:pt x="513822" y="1523841"/>
                      <a:pt x="536047" y="1534160"/>
                      <a:pt x="538428" y="1556385"/>
                    </a:cubicBezTo>
                    <a:cubicBezTo>
                      <a:pt x="540809" y="1578610"/>
                      <a:pt x="523347" y="1610360"/>
                      <a:pt x="524141" y="1637347"/>
                    </a:cubicBezTo>
                    <a:cubicBezTo>
                      <a:pt x="524935" y="1664334"/>
                      <a:pt x="543985" y="1691323"/>
                      <a:pt x="543191" y="1718310"/>
                    </a:cubicBezTo>
                    <a:cubicBezTo>
                      <a:pt x="542397" y="1745297"/>
                      <a:pt x="524140" y="1751647"/>
                      <a:pt x="519378" y="1799272"/>
                    </a:cubicBezTo>
                    <a:cubicBezTo>
                      <a:pt x="514616" y="1846897"/>
                      <a:pt x="520172" y="1942147"/>
                      <a:pt x="514616" y="2004060"/>
                    </a:cubicBezTo>
                    <a:cubicBezTo>
                      <a:pt x="509060" y="2065973"/>
                      <a:pt x="491597" y="2128678"/>
                      <a:pt x="486041" y="2170747"/>
                    </a:cubicBezTo>
                    <a:cubicBezTo>
                      <a:pt x="480485" y="2212816"/>
                      <a:pt x="476515" y="2226310"/>
                      <a:pt x="481278" y="2256472"/>
                    </a:cubicBezTo>
                    <a:cubicBezTo>
                      <a:pt x="486040" y="2286635"/>
                      <a:pt x="507472" y="2330291"/>
                      <a:pt x="514616" y="2351722"/>
                    </a:cubicBezTo>
                    <a:cubicBezTo>
                      <a:pt x="521760" y="2373153"/>
                      <a:pt x="532872" y="2364422"/>
                      <a:pt x="524141" y="2385060"/>
                    </a:cubicBezTo>
                    <a:cubicBezTo>
                      <a:pt x="515410" y="2405698"/>
                      <a:pt x="478103" y="2454116"/>
                      <a:pt x="462228" y="2475547"/>
                    </a:cubicBezTo>
                    <a:cubicBezTo>
                      <a:pt x="446353" y="2496978"/>
                      <a:pt x="429685" y="2497772"/>
                      <a:pt x="428891" y="2513647"/>
                    </a:cubicBezTo>
                    <a:cubicBezTo>
                      <a:pt x="428097" y="2529522"/>
                      <a:pt x="455878" y="2549366"/>
                      <a:pt x="457466" y="2570797"/>
                    </a:cubicBezTo>
                    <a:cubicBezTo>
                      <a:pt x="459054" y="2592228"/>
                      <a:pt x="430479" y="2628741"/>
                      <a:pt x="438416" y="2642235"/>
                    </a:cubicBezTo>
                    <a:cubicBezTo>
                      <a:pt x="446353" y="2655729"/>
                      <a:pt x="475722" y="2646204"/>
                      <a:pt x="505091" y="2651760"/>
                    </a:cubicBezTo>
                    <a:cubicBezTo>
                      <a:pt x="534460" y="2657316"/>
                      <a:pt x="583672" y="2668428"/>
                      <a:pt x="614628" y="2675572"/>
                    </a:cubicBezTo>
                    <a:cubicBezTo>
                      <a:pt x="645584" y="2682716"/>
                      <a:pt x="669397" y="2702559"/>
                      <a:pt x="690828" y="2694622"/>
                    </a:cubicBezTo>
                    <a:cubicBezTo>
                      <a:pt x="712259" y="2686685"/>
                      <a:pt x="732104" y="2654934"/>
                      <a:pt x="743216" y="2627947"/>
                    </a:cubicBezTo>
                    <a:cubicBezTo>
                      <a:pt x="754328" y="2600960"/>
                      <a:pt x="757503" y="2556509"/>
                      <a:pt x="757503" y="2532697"/>
                    </a:cubicBezTo>
                    <a:cubicBezTo>
                      <a:pt x="757503" y="2508885"/>
                      <a:pt x="745597" y="2500947"/>
                      <a:pt x="743216" y="2485072"/>
                    </a:cubicBezTo>
                    <a:cubicBezTo>
                      <a:pt x="740835" y="2469197"/>
                      <a:pt x="734485" y="2458878"/>
                      <a:pt x="743216" y="2437447"/>
                    </a:cubicBezTo>
                    <a:cubicBezTo>
                      <a:pt x="751947" y="2416016"/>
                      <a:pt x="784490" y="2392204"/>
                      <a:pt x="795603" y="2356485"/>
                    </a:cubicBezTo>
                    <a:cubicBezTo>
                      <a:pt x="806715" y="2320766"/>
                      <a:pt x="805922" y="2266791"/>
                      <a:pt x="809891" y="2223135"/>
                    </a:cubicBezTo>
                    <a:cubicBezTo>
                      <a:pt x="813860" y="2179479"/>
                      <a:pt x="814654" y="2146141"/>
                      <a:pt x="819416" y="2094547"/>
                    </a:cubicBezTo>
                    <a:cubicBezTo>
                      <a:pt x="824178" y="2042953"/>
                      <a:pt x="831322" y="1979453"/>
                      <a:pt x="838466" y="1913572"/>
                    </a:cubicBezTo>
                    <a:cubicBezTo>
                      <a:pt x="845610" y="1847691"/>
                      <a:pt x="859103" y="1750060"/>
                      <a:pt x="862278" y="1699260"/>
                    </a:cubicBezTo>
                    <a:cubicBezTo>
                      <a:pt x="865453" y="1648460"/>
                      <a:pt x="855929" y="1644491"/>
                      <a:pt x="857516" y="1608772"/>
                    </a:cubicBezTo>
                    <a:cubicBezTo>
                      <a:pt x="859103" y="1573053"/>
                      <a:pt x="865453" y="1557972"/>
                      <a:pt x="871803" y="1484947"/>
                    </a:cubicBezTo>
                    <a:cubicBezTo>
                      <a:pt x="878153" y="1411922"/>
                      <a:pt x="886885" y="1266665"/>
                      <a:pt x="895616" y="1170622"/>
                    </a:cubicBezTo>
                    <a:cubicBezTo>
                      <a:pt x="904347" y="1074579"/>
                      <a:pt x="921016" y="973773"/>
                      <a:pt x="924191" y="908685"/>
                    </a:cubicBezTo>
                    <a:cubicBezTo>
                      <a:pt x="927366" y="843598"/>
                      <a:pt x="910697" y="829309"/>
                      <a:pt x="914666" y="780097"/>
                    </a:cubicBezTo>
                    <a:cubicBezTo>
                      <a:pt x="918635" y="730885"/>
                      <a:pt x="936891" y="669766"/>
                      <a:pt x="948003" y="613410"/>
                    </a:cubicBezTo>
                    <a:cubicBezTo>
                      <a:pt x="959115" y="557054"/>
                      <a:pt x="975785" y="487998"/>
                      <a:pt x="981341" y="441960"/>
                    </a:cubicBezTo>
                    <a:cubicBezTo>
                      <a:pt x="986897" y="395923"/>
                      <a:pt x="981341" y="337185"/>
                      <a:pt x="981341" y="337185"/>
                    </a:cubicBezTo>
                    <a:cubicBezTo>
                      <a:pt x="981341" y="286385"/>
                      <a:pt x="995628" y="189547"/>
                      <a:pt x="981341" y="137160"/>
                    </a:cubicBezTo>
                    <a:cubicBezTo>
                      <a:pt x="967054" y="84773"/>
                      <a:pt x="937685" y="68897"/>
                      <a:pt x="905141" y="4667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dirty="0"/>
              </a:p>
            </p:txBody>
          </p:sp>
          <p:sp>
            <p:nvSpPr>
              <p:cNvPr id="14" name="Freeform 60">
                <a:extLst>
                  <a:ext uri="{FF2B5EF4-FFF2-40B4-BE49-F238E27FC236}">
                    <a16:creationId xmlns:a16="http://schemas.microsoft.com/office/drawing/2014/main" id="{18763CD5-AE9A-47FF-94A9-2E588365E1C2}"/>
                  </a:ext>
                </a:extLst>
              </p:cNvPr>
              <p:cNvSpPr/>
              <p:nvPr/>
            </p:nvSpPr>
            <p:spPr>
              <a:xfrm>
                <a:off x="3327354" y="3615547"/>
                <a:ext cx="234996" cy="523697"/>
              </a:xfrm>
              <a:custGeom>
                <a:avLst/>
                <a:gdLst/>
                <a:ahLst/>
                <a:cxnLst/>
                <a:rect l="l" t="t" r="r" b="b"/>
                <a:pathLst>
                  <a:path w="221335" h="493253">
                    <a:moveTo>
                      <a:pt x="77834" y="328437"/>
                    </a:moveTo>
                    <a:cubicBezTo>
                      <a:pt x="65239" y="329495"/>
                      <a:pt x="52963" y="333729"/>
                      <a:pt x="50846" y="340502"/>
                    </a:cubicBezTo>
                    <a:cubicBezTo>
                      <a:pt x="46613" y="354049"/>
                      <a:pt x="50846" y="372675"/>
                      <a:pt x="50846" y="386222"/>
                    </a:cubicBezTo>
                    <a:cubicBezTo>
                      <a:pt x="50846" y="386222"/>
                      <a:pt x="44073" y="417549"/>
                      <a:pt x="50846" y="421782"/>
                    </a:cubicBezTo>
                    <a:cubicBezTo>
                      <a:pt x="57619" y="426015"/>
                      <a:pt x="82173" y="426015"/>
                      <a:pt x="91486" y="411622"/>
                    </a:cubicBezTo>
                    <a:cubicBezTo>
                      <a:pt x="100799" y="397229"/>
                      <a:pt x="113499" y="347275"/>
                      <a:pt x="106726" y="335422"/>
                    </a:cubicBezTo>
                    <a:cubicBezTo>
                      <a:pt x="103340" y="329496"/>
                      <a:pt x="90428" y="327379"/>
                      <a:pt x="77834" y="328437"/>
                    </a:cubicBezTo>
                    <a:close/>
                    <a:moveTo>
                      <a:pt x="121966" y="142"/>
                    </a:moveTo>
                    <a:cubicBezTo>
                      <a:pt x="139746" y="4375"/>
                      <a:pt x="172766" y="90735"/>
                      <a:pt x="188006" y="132222"/>
                    </a:cubicBezTo>
                    <a:cubicBezTo>
                      <a:pt x="203246" y="173709"/>
                      <a:pt x="208326" y="212655"/>
                      <a:pt x="213406" y="249062"/>
                    </a:cubicBezTo>
                    <a:cubicBezTo>
                      <a:pt x="218486" y="285469"/>
                      <a:pt x="225259" y="315102"/>
                      <a:pt x="218486" y="350662"/>
                    </a:cubicBezTo>
                    <a:cubicBezTo>
                      <a:pt x="211713" y="386222"/>
                      <a:pt x="186313" y="438715"/>
                      <a:pt x="172766" y="462422"/>
                    </a:cubicBezTo>
                    <a:cubicBezTo>
                      <a:pt x="159219" y="486129"/>
                      <a:pt x="154139" y="490362"/>
                      <a:pt x="137206" y="492902"/>
                    </a:cubicBezTo>
                    <a:cubicBezTo>
                      <a:pt x="120273" y="495442"/>
                      <a:pt x="88946" y="483589"/>
                      <a:pt x="71166" y="477662"/>
                    </a:cubicBezTo>
                    <a:cubicBezTo>
                      <a:pt x="53386" y="471735"/>
                      <a:pt x="39839" y="466655"/>
                      <a:pt x="30526" y="457342"/>
                    </a:cubicBezTo>
                    <a:cubicBezTo>
                      <a:pt x="21213" y="448029"/>
                      <a:pt x="20366" y="428555"/>
                      <a:pt x="15286" y="421782"/>
                    </a:cubicBezTo>
                    <a:cubicBezTo>
                      <a:pt x="10206" y="415009"/>
                      <a:pt x="-801" y="425169"/>
                      <a:pt x="46" y="416702"/>
                    </a:cubicBezTo>
                    <a:cubicBezTo>
                      <a:pt x="893" y="408235"/>
                      <a:pt x="16133" y="391302"/>
                      <a:pt x="20366" y="370982"/>
                    </a:cubicBezTo>
                    <a:cubicBezTo>
                      <a:pt x="24599" y="350662"/>
                      <a:pt x="22059" y="316795"/>
                      <a:pt x="25446" y="294782"/>
                    </a:cubicBezTo>
                    <a:cubicBezTo>
                      <a:pt x="28833" y="272769"/>
                      <a:pt x="29679" y="266842"/>
                      <a:pt x="40686" y="238902"/>
                    </a:cubicBezTo>
                    <a:cubicBezTo>
                      <a:pt x="51693" y="210962"/>
                      <a:pt x="77939" y="166935"/>
                      <a:pt x="91486" y="127142"/>
                    </a:cubicBezTo>
                    <a:cubicBezTo>
                      <a:pt x="105033" y="87349"/>
                      <a:pt x="104186" y="-4091"/>
                      <a:pt x="121966" y="1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  <p:sp>
            <p:nvSpPr>
              <p:cNvPr id="15" name="Freeform 61">
                <a:extLst>
                  <a:ext uri="{FF2B5EF4-FFF2-40B4-BE49-F238E27FC236}">
                    <a16:creationId xmlns:a16="http://schemas.microsoft.com/office/drawing/2014/main" id="{F8DFBA7C-C35C-4653-B582-F833E4874007}"/>
                  </a:ext>
                </a:extLst>
              </p:cNvPr>
              <p:cNvSpPr/>
              <p:nvPr/>
            </p:nvSpPr>
            <p:spPr>
              <a:xfrm>
                <a:off x="2019921" y="587921"/>
                <a:ext cx="342320" cy="748473"/>
              </a:xfrm>
              <a:custGeom>
                <a:avLst/>
                <a:gdLst>
                  <a:gd name="connsiteX0" fmla="*/ 108599 w 342320"/>
                  <a:gd name="connsiteY0" fmla="*/ 748119 h 748473"/>
                  <a:gd name="connsiteX1" fmla="*/ 154319 w 342320"/>
                  <a:gd name="connsiteY1" fmla="*/ 529679 h 748473"/>
                  <a:gd name="connsiteX2" fmla="*/ 149239 w 342320"/>
                  <a:gd name="connsiteY2" fmla="*/ 443319 h 748473"/>
                  <a:gd name="connsiteX3" fmla="*/ 159399 w 342320"/>
                  <a:gd name="connsiteY3" fmla="*/ 377279 h 748473"/>
                  <a:gd name="connsiteX4" fmla="*/ 179719 w 342320"/>
                  <a:gd name="connsiteY4" fmla="*/ 341719 h 748473"/>
                  <a:gd name="connsiteX5" fmla="*/ 210199 w 342320"/>
                  <a:gd name="connsiteY5" fmla="*/ 301079 h 748473"/>
                  <a:gd name="connsiteX6" fmla="*/ 230519 w 342320"/>
                  <a:gd name="connsiteY6" fmla="*/ 295999 h 748473"/>
                  <a:gd name="connsiteX7" fmla="*/ 276239 w 342320"/>
                  <a:gd name="connsiteY7" fmla="*/ 255359 h 748473"/>
                  <a:gd name="connsiteX8" fmla="*/ 306719 w 342320"/>
                  <a:gd name="connsiteY8" fmla="*/ 219799 h 748473"/>
                  <a:gd name="connsiteX9" fmla="*/ 337199 w 342320"/>
                  <a:gd name="connsiteY9" fmla="*/ 148679 h 748473"/>
                  <a:gd name="connsiteX10" fmla="*/ 342279 w 342320"/>
                  <a:gd name="connsiteY10" fmla="*/ 87719 h 748473"/>
                  <a:gd name="connsiteX11" fmla="*/ 337199 w 342320"/>
                  <a:gd name="connsiteY11" fmla="*/ 67399 h 748473"/>
                  <a:gd name="connsiteX12" fmla="*/ 311799 w 342320"/>
                  <a:gd name="connsiteY12" fmla="*/ 52159 h 748473"/>
                  <a:gd name="connsiteX13" fmla="*/ 281319 w 342320"/>
                  <a:gd name="connsiteY13" fmla="*/ 21679 h 748473"/>
                  <a:gd name="connsiteX14" fmla="*/ 260999 w 342320"/>
                  <a:gd name="connsiteY14" fmla="*/ 16599 h 748473"/>
                  <a:gd name="connsiteX15" fmla="*/ 225439 w 342320"/>
                  <a:gd name="connsiteY15" fmla="*/ 16599 h 748473"/>
                  <a:gd name="connsiteX16" fmla="*/ 154319 w 342320"/>
                  <a:gd name="connsiteY16" fmla="*/ 6439 h 748473"/>
                  <a:gd name="connsiteX17" fmla="*/ 113679 w 342320"/>
                  <a:gd name="connsiteY17" fmla="*/ 1359 h 748473"/>
                  <a:gd name="connsiteX18" fmla="*/ 93359 w 342320"/>
                  <a:gd name="connsiteY18" fmla="*/ 31839 h 748473"/>
                  <a:gd name="connsiteX19" fmla="*/ 93359 w 342320"/>
                  <a:gd name="connsiteY19" fmla="*/ 67399 h 748473"/>
                  <a:gd name="connsiteX20" fmla="*/ 78119 w 342320"/>
                  <a:gd name="connsiteY20" fmla="*/ 123279 h 748473"/>
                  <a:gd name="connsiteX21" fmla="*/ 47639 w 342320"/>
                  <a:gd name="connsiteY21" fmla="*/ 168999 h 748473"/>
                  <a:gd name="connsiteX22" fmla="*/ 37479 w 342320"/>
                  <a:gd name="connsiteY22" fmla="*/ 265519 h 748473"/>
                  <a:gd name="connsiteX23" fmla="*/ 22239 w 342320"/>
                  <a:gd name="connsiteY23" fmla="*/ 321399 h 748473"/>
                  <a:gd name="connsiteX24" fmla="*/ 6999 w 342320"/>
                  <a:gd name="connsiteY24" fmla="*/ 397599 h 748473"/>
                  <a:gd name="connsiteX25" fmla="*/ 6999 w 342320"/>
                  <a:gd name="connsiteY25" fmla="*/ 473799 h 748473"/>
                  <a:gd name="connsiteX26" fmla="*/ 108599 w 342320"/>
                  <a:gd name="connsiteY26" fmla="*/ 748119 h 748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42320" h="748473">
                    <a:moveTo>
                      <a:pt x="108599" y="748119"/>
                    </a:moveTo>
                    <a:cubicBezTo>
                      <a:pt x="133152" y="757432"/>
                      <a:pt x="147546" y="580479"/>
                      <a:pt x="154319" y="529679"/>
                    </a:cubicBezTo>
                    <a:cubicBezTo>
                      <a:pt x="161092" y="478879"/>
                      <a:pt x="148392" y="468719"/>
                      <a:pt x="149239" y="443319"/>
                    </a:cubicBezTo>
                    <a:cubicBezTo>
                      <a:pt x="150086" y="417919"/>
                      <a:pt x="154319" y="394212"/>
                      <a:pt x="159399" y="377279"/>
                    </a:cubicBezTo>
                    <a:cubicBezTo>
                      <a:pt x="164479" y="360346"/>
                      <a:pt x="171252" y="354419"/>
                      <a:pt x="179719" y="341719"/>
                    </a:cubicBezTo>
                    <a:cubicBezTo>
                      <a:pt x="188186" y="329019"/>
                      <a:pt x="201732" y="308699"/>
                      <a:pt x="210199" y="301079"/>
                    </a:cubicBezTo>
                    <a:cubicBezTo>
                      <a:pt x="218666" y="293459"/>
                      <a:pt x="219512" y="303619"/>
                      <a:pt x="230519" y="295999"/>
                    </a:cubicBezTo>
                    <a:cubicBezTo>
                      <a:pt x="241526" y="288379"/>
                      <a:pt x="263539" y="268059"/>
                      <a:pt x="276239" y="255359"/>
                    </a:cubicBezTo>
                    <a:cubicBezTo>
                      <a:pt x="288939" y="242659"/>
                      <a:pt x="296559" y="237579"/>
                      <a:pt x="306719" y="219799"/>
                    </a:cubicBezTo>
                    <a:cubicBezTo>
                      <a:pt x="316879" y="202019"/>
                      <a:pt x="331272" y="170692"/>
                      <a:pt x="337199" y="148679"/>
                    </a:cubicBezTo>
                    <a:cubicBezTo>
                      <a:pt x="343126" y="126666"/>
                      <a:pt x="342279" y="101266"/>
                      <a:pt x="342279" y="87719"/>
                    </a:cubicBezTo>
                    <a:cubicBezTo>
                      <a:pt x="342279" y="74172"/>
                      <a:pt x="342279" y="73326"/>
                      <a:pt x="337199" y="67399"/>
                    </a:cubicBezTo>
                    <a:cubicBezTo>
                      <a:pt x="332119" y="61472"/>
                      <a:pt x="321112" y="59779"/>
                      <a:pt x="311799" y="52159"/>
                    </a:cubicBezTo>
                    <a:cubicBezTo>
                      <a:pt x="302486" y="44539"/>
                      <a:pt x="289786" y="27606"/>
                      <a:pt x="281319" y="21679"/>
                    </a:cubicBezTo>
                    <a:cubicBezTo>
                      <a:pt x="272852" y="15752"/>
                      <a:pt x="270312" y="17446"/>
                      <a:pt x="260999" y="16599"/>
                    </a:cubicBezTo>
                    <a:cubicBezTo>
                      <a:pt x="251686" y="15752"/>
                      <a:pt x="243219" y="18292"/>
                      <a:pt x="225439" y="16599"/>
                    </a:cubicBezTo>
                    <a:cubicBezTo>
                      <a:pt x="207659" y="14906"/>
                      <a:pt x="172946" y="8979"/>
                      <a:pt x="154319" y="6439"/>
                    </a:cubicBezTo>
                    <a:cubicBezTo>
                      <a:pt x="135692" y="3899"/>
                      <a:pt x="123839" y="-2874"/>
                      <a:pt x="113679" y="1359"/>
                    </a:cubicBezTo>
                    <a:cubicBezTo>
                      <a:pt x="103519" y="5592"/>
                      <a:pt x="96746" y="20832"/>
                      <a:pt x="93359" y="31839"/>
                    </a:cubicBezTo>
                    <a:cubicBezTo>
                      <a:pt x="89972" y="42846"/>
                      <a:pt x="95899" y="52159"/>
                      <a:pt x="93359" y="67399"/>
                    </a:cubicBezTo>
                    <a:cubicBezTo>
                      <a:pt x="90819" y="82639"/>
                      <a:pt x="85739" y="106346"/>
                      <a:pt x="78119" y="123279"/>
                    </a:cubicBezTo>
                    <a:cubicBezTo>
                      <a:pt x="70499" y="140212"/>
                      <a:pt x="54412" y="145292"/>
                      <a:pt x="47639" y="168999"/>
                    </a:cubicBezTo>
                    <a:cubicBezTo>
                      <a:pt x="40866" y="192706"/>
                      <a:pt x="41712" y="240119"/>
                      <a:pt x="37479" y="265519"/>
                    </a:cubicBezTo>
                    <a:cubicBezTo>
                      <a:pt x="33246" y="290919"/>
                      <a:pt x="27319" y="299386"/>
                      <a:pt x="22239" y="321399"/>
                    </a:cubicBezTo>
                    <a:cubicBezTo>
                      <a:pt x="17159" y="343412"/>
                      <a:pt x="9539" y="372199"/>
                      <a:pt x="6999" y="397599"/>
                    </a:cubicBezTo>
                    <a:cubicBezTo>
                      <a:pt x="4459" y="422999"/>
                      <a:pt x="-7394" y="414532"/>
                      <a:pt x="6999" y="473799"/>
                    </a:cubicBezTo>
                    <a:cubicBezTo>
                      <a:pt x="21392" y="533066"/>
                      <a:pt x="84046" y="738806"/>
                      <a:pt x="108599" y="7481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  <p:sp>
            <p:nvSpPr>
              <p:cNvPr id="16" name="Freeform 62">
                <a:extLst>
                  <a:ext uri="{FF2B5EF4-FFF2-40B4-BE49-F238E27FC236}">
                    <a16:creationId xmlns:a16="http://schemas.microsoft.com/office/drawing/2014/main" id="{BEA7B656-7077-4D8D-BD02-3EA644C6D628}"/>
                  </a:ext>
                </a:extLst>
              </p:cNvPr>
              <p:cNvSpPr/>
              <p:nvPr/>
            </p:nvSpPr>
            <p:spPr>
              <a:xfrm>
                <a:off x="2643475" y="1349662"/>
                <a:ext cx="523167" cy="762969"/>
              </a:xfrm>
              <a:custGeom>
                <a:avLst/>
                <a:gdLst>
                  <a:gd name="connsiteX0" fmla="*/ 17663 w 523167"/>
                  <a:gd name="connsiteY0" fmla="*/ 221230 h 762969"/>
                  <a:gd name="connsiteX1" fmla="*/ 79 w 523167"/>
                  <a:gd name="connsiteY1" fmla="*/ 268123 h 762969"/>
                  <a:gd name="connsiteX2" fmla="*/ 11802 w 523167"/>
                  <a:gd name="connsiteY2" fmla="*/ 332600 h 762969"/>
                  <a:gd name="connsiteX3" fmla="*/ 26456 w 523167"/>
                  <a:gd name="connsiteY3" fmla="*/ 370700 h 762969"/>
                  <a:gd name="connsiteX4" fmla="*/ 58694 w 523167"/>
                  <a:gd name="connsiteY4" fmla="*/ 385353 h 762969"/>
                  <a:gd name="connsiteX5" fmla="*/ 67487 w 523167"/>
                  <a:gd name="connsiteY5" fmla="*/ 432246 h 762969"/>
                  <a:gd name="connsiteX6" fmla="*/ 85071 w 523167"/>
                  <a:gd name="connsiteY6" fmla="*/ 485000 h 762969"/>
                  <a:gd name="connsiteX7" fmla="*/ 108517 w 523167"/>
                  <a:gd name="connsiteY7" fmla="*/ 523100 h 762969"/>
                  <a:gd name="connsiteX8" fmla="*/ 102656 w 523167"/>
                  <a:gd name="connsiteY8" fmla="*/ 549476 h 762969"/>
                  <a:gd name="connsiteX9" fmla="*/ 140756 w 523167"/>
                  <a:gd name="connsiteY9" fmla="*/ 678430 h 762969"/>
                  <a:gd name="connsiteX10" fmla="*/ 249194 w 523167"/>
                  <a:gd name="connsiteY10" fmla="*/ 760492 h 762969"/>
                  <a:gd name="connsiteX11" fmla="*/ 351771 w 523167"/>
                  <a:gd name="connsiteY11" fmla="*/ 734115 h 762969"/>
                  <a:gd name="connsiteX12" fmla="*/ 404525 w 523167"/>
                  <a:gd name="connsiteY12" fmla="*/ 657915 h 762969"/>
                  <a:gd name="connsiteX13" fmla="*/ 392802 w 523167"/>
                  <a:gd name="connsiteY13" fmla="*/ 602230 h 762969"/>
                  <a:gd name="connsiteX14" fmla="*/ 389871 w 523167"/>
                  <a:gd name="connsiteY14" fmla="*/ 567061 h 762969"/>
                  <a:gd name="connsiteX15" fmla="*/ 404525 w 523167"/>
                  <a:gd name="connsiteY15" fmla="*/ 517238 h 762969"/>
                  <a:gd name="connsiteX16" fmla="*/ 433833 w 523167"/>
                  <a:gd name="connsiteY16" fmla="*/ 461553 h 762969"/>
                  <a:gd name="connsiteX17" fmla="*/ 454348 w 523167"/>
                  <a:gd name="connsiteY17" fmla="*/ 414661 h 762969"/>
                  <a:gd name="connsiteX18" fmla="*/ 460210 w 523167"/>
                  <a:gd name="connsiteY18" fmla="*/ 376561 h 762969"/>
                  <a:gd name="connsiteX19" fmla="*/ 480725 w 523167"/>
                  <a:gd name="connsiteY19" fmla="*/ 379492 h 762969"/>
                  <a:gd name="connsiteX20" fmla="*/ 501240 w 523167"/>
                  <a:gd name="connsiteY20" fmla="*/ 353115 h 762969"/>
                  <a:gd name="connsiteX21" fmla="*/ 521756 w 523167"/>
                  <a:gd name="connsiteY21" fmla="*/ 297430 h 762969"/>
                  <a:gd name="connsiteX22" fmla="*/ 518825 w 523167"/>
                  <a:gd name="connsiteY22" fmla="*/ 238815 h 762969"/>
                  <a:gd name="connsiteX23" fmla="*/ 498310 w 523167"/>
                  <a:gd name="connsiteY23" fmla="*/ 203646 h 762969"/>
                  <a:gd name="connsiteX24" fmla="*/ 489517 w 523167"/>
                  <a:gd name="connsiteY24" fmla="*/ 206576 h 762969"/>
                  <a:gd name="connsiteX25" fmla="*/ 445556 w 523167"/>
                  <a:gd name="connsiteY25" fmla="*/ 142100 h 762969"/>
                  <a:gd name="connsiteX26" fmla="*/ 445556 w 523167"/>
                  <a:gd name="connsiteY26" fmla="*/ 80553 h 762969"/>
                  <a:gd name="connsiteX27" fmla="*/ 369356 w 523167"/>
                  <a:gd name="connsiteY27" fmla="*/ 24869 h 762969"/>
                  <a:gd name="connsiteX28" fmla="*/ 211094 w 523167"/>
                  <a:gd name="connsiteY28" fmla="*/ 1423 h 762969"/>
                  <a:gd name="connsiteX29" fmla="*/ 82140 w 523167"/>
                  <a:gd name="connsiteY29" fmla="*/ 16076 h 762969"/>
                  <a:gd name="connsiteX30" fmla="*/ 41110 w 523167"/>
                  <a:gd name="connsiteY30" fmla="*/ 124515 h 762969"/>
                  <a:gd name="connsiteX31" fmla="*/ 17663 w 523167"/>
                  <a:gd name="connsiteY31" fmla="*/ 221230 h 762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23167" h="762969">
                    <a:moveTo>
                      <a:pt x="17663" y="221230"/>
                    </a:moveTo>
                    <a:cubicBezTo>
                      <a:pt x="10825" y="245165"/>
                      <a:pt x="1056" y="249561"/>
                      <a:pt x="79" y="268123"/>
                    </a:cubicBezTo>
                    <a:cubicBezTo>
                      <a:pt x="-898" y="286685"/>
                      <a:pt x="7406" y="315504"/>
                      <a:pt x="11802" y="332600"/>
                    </a:cubicBezTo>
                    <a:cubicBezTo>
                      <a:pt x="16198" y="349696"/>
                      <a:pt x="18641" y="361908"/>
                      <a:pt x="26456" y="370700"/>
                    </a:cubicBezTo>
                    <a:cubicBezTo>
                      <a:pt x="34271" y="379492"/>
                      <a:pt x="51856" y="375095"/>
                      <a:pt x="58694" y="385353"/>
                    </a:cubicBezTo>
                    <a:cubicBezTo>
                      <a:pt x="65533" y="395611"/>
                      <a:pt x="63091" y="415638"/>
                      <a:pt x="67487" y="432246"/>
                    </a:cubicBezTo>
                    <a:cubicBezTo>
                      <a:pt x="71883" y="448854"/>
                      <a:pt x="78233" y="469858"/>
                      <a:pt x="85071" y="485000"/>
                    </a:cubicBezTo>
                    <a:cubicBezTo>
                      <a:pt x="91909" y="500142"/>
                      <a:pt x="105586" y="512354"/>
                      <a:pt x="108517" y="523100"/>
                    </a:cubicBezTo>
                    <a:cubicBezTo>
                      <a:pt x="111448" y="533846"/>
                      <a:pt x="97283" y="523588"/>
                      <a:pt x="102656" y="549476"/>
                    </a:cubicBezTo>
                    <a:cubicBezTo>
                      <a:pt x="108029" y="575364"/>
                      <a:pt x="116333" y="643261"/>
                      <a:pt x="140756" y="678430"/>
                    </a:cubicBezTo>
                    <a:cubicBezTo>
                      <a:pt x="165179" y="713599"/>
                      <a:pt x="214025" y="751211"/>
                      <a:pt x="249194" y="760492"/>
                    </a:cubicBezTo>
                    <a:cubicBezTo>
                      <a:pt x="284363" y="769773"/>
                      <a:pt x="325882" y="751211"/>
                      <a:pt x="351771" y="734115"/>
                    </a:cubicBezTo>
                    <a:cubicBezTo>
                      <a:pt x="377660" y="717019"/>
                      <a:pt x="397687" y="679896"/>
                      <a:pt x="404525" y="657915"/>
                    </a:cubicBezTo>
                    <a:cubicBezTo>
                      <a:pt x="411364" y="635934"/>
                      <a:pt x="395244" y="617372"/>
                      <a:pt x="392802" y="602230"/>
                    </a:cubicBezTo>
                    <a:cubicBezTo>
                      <a:pt x="390360" y="587088"/>
                      <a:pt x="387917" y="581226"/>
                      <a:pt x="389871" y="567061"/>
                    </a:cubicBezTo>
                    <a:cubicBezTo>
                      <a:pt x="391825" y="552896"/>
                      <a:pt x="397198" y="534823"/>
                      <a:pt x="404525" y="517238"/>
                    </a:cubicBezTo>
                    <a:cubicBezTo>
                      <a:pt x="411852" y="499653"/>
                      <a:pt x="425529" y="478649"/>
                      <a:pt x="433833" y="461553"/>
                    </a:cubicBezTo>
                    <a:cubicBezTo>
                      <a:pt x="442137" y="444457"/>
                      <a:pt x="449952" y="428826"/>
                      <a:pt x="454348" y="414661"/>
                    </a:cubicBezTo>
                    <a:cubicBezTo>
                      <a:pt x="458744" y="400496"/>
                      <a:pt x="455814" y="382422"/>
                      <a:pt x="460210" y="376561"/>
                    </a:cubicBezTo>
                    <a:cubicBezTo>
                      <a:pt x="464606" y="370700"/>
                      <a:pt x="473887" y="383400"/>
                      <a:pt x="480725" y="379492"/>
                    </a:cubicBezTo>
                    <a:cubicBezTo>
                      <a:pt x="487563" y="375584"/>
                      <a:pt x="494401" y="366792"/>
                      <a:pt x="501240" y="353115"/>
                    </a:cubicBezTo>
                    <a:cubicBezTo>
                      <a:pt x="508079" y="339438"/>
                      <a:pt x="518825" y="316480"/>
                      <a:pt x="521756" y="297430"/>
                    </a:cubicBezTo>
                    <a:cubicBezTo>
                      <a:pt x="524687" y="278380"/>
                      <a:pt x="522733" y="254446"/>
                      <a:pt x="518825" y="238815"/>
                    </a:cubicBezTo>
                    <a:cubicBezTo>
                      <a:pt x="514917" y="223184"/>
                      <a:pt x="503195" y="209019"/>
                      <a:pt x="498310" y="203646"/>
                    </a:cubicBezTo>
                    <a:cubicBezTo>
                      <a:pt x="493425" y="198273"/>
                      <a:pt x="498309" y="216834"/>
                      <a:pt x="489517" y="206576"/>
                    </a:cubicBezTo>
                    <a:cubicBezTo>
                      <a:pt x="480725" y="196318"/>
                      <a:pt x="452883" y="163104"/>
                      <a:pt x="445556" y="142100"/>
                    </a:cubicBezTo>
                    <a:cubicBezTo>
                      <a:pt x="438229" y="121096"/>
                      <a:pt x="458256" y="100091"/>
                      <a:pt x="445556" y="80553"/>
                    </a:cubicBezTo>
                    <a:cubicBezTo>
                      <a:pt x="432856" y="61014"/>
                      <a:pt x="408433" y="38057"/>
                      <a:pt x="369356" y="24869"/>
                    </a:cubicBezTo>
                    <a:cubicBezTo>
                      <a:pt x="330279" y="11681"/>
                      <a:pt x="258963" y="2888"/>
                      <a:pt x="211094" y="1423"/>
                    </a:cubicBezTo>
                    <a:cubicBezTo>
                      <a:pt x="163225" y="-43"/>
                      <a:pt x="110471" y="-4439"/>
                      <a:pt x="82140" y="16076"/>
                    </a:cubicBezTo>
                    <a:cubicBezTo>
                      <a:pt x="53809" y="36591"/>
                      <a:pt x="51368" y="95207"/>
                      <a:pt x="41110" y="124515"/>
                    </a:cubicBezTo>
                    <a:cubicBezTo>
                      <a:pt x="30852" y="153823"/>
                      <a:pt x="24501" y="197295"/>
                      <a:pt x="17663" y="2212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  <p:sp>
            <p:nvSpPr>
              <p:cNvPr id="17" name="Freeform 63">
                <a:extLst>
                  <a:ext uri="{FF2B5EF4-FFF2-40B4-BE49-F238E27FC236}">
                    <a16:creationId xmlns:a16="http://schemas.microsoft.com/office/drawing/2014/main" id="{EC76C08B-D32D-4D76-8CF9-ED8E6382C892}"/>
                  </a:ext>
                </a:extLst>
              </p:cNvPr>
              <p:cNvSpPr/>
              <p:nvPr/>
            </p:nvSpPr>
            <p:spPr>
              <a:xfrm>
                <a:off x="2637393" y="1187979"/>
                <a:ext cx="516208" cy="478107"/>
              </a:xfrm>
              <a:custGeom>
                <a:avLst/>
                <a:gdLst>
                  <a:gd name="connsiteX0" fmla="*/ 50121 w 516208"/>
                  <a:gd name="connsiteY0" fmla="*/ 477197 h 478107"/>
                  <a:gd name="connsiteX1" fmla="*/ 26675 w 516208"/>
                  <a:gd name="connsiteY1" fmla="*/ 371689 h 478107"/>
                  <a:gd name="connsiteX2" fmla="*/ 12021 w 516208"/>
                  <a:gd name="connsiteY2" fmla="*/ 345312 h 478107"/>
                  <a:gd name="connsiteX3" fmla="*/ 298 w 516208"/>
                  <a:gd name="connsiteY3" fmla="*/ 313074 h 478107"/>
                  <a:gd name="connsiteX4" fmla="*/ 3229 w 516208"/>
                  <a:gd name="connsiteY4" fmla="*/ 277905 h 478107"/>
                  <a:gd name="connsiteX5" fmla="*/ 298 w 516208"/>
                  <a:gd name="connsiteY5" fmla="*/ 231012 h 478107"/>
                  <a:gd name="connsiteX6" fmla="*/ 6160 w 516208"/>
                  <a:gd name="connsiteY6" fmla="*/ 184120 h 478107"/>
                  <a:gd name="connsiteX7" fmla="*/ 23744 w 516208"/>
                  <a:gd name="connsiteY7" fmla="*/ 134297 h 478107"/>
                  <a:gd name="connsiteX8" fmla="*/ 64775 w 516208"/>
                  <a:gd name="connsiteY8" fmla="*/ 90335 h 478107"/>
                  <a:gd name="connsiteX9" fmla="*/ 102875 w 516208"/>
                  <a:gd name="connsiteY9" fmla="*/ 52235 h 478107"/>
                  <a:gd name="connsiteX10" fmla="*/ 179075 w 516208"/>
                  <a:gd name="connsiteY10" fmla="*/ 25859 h 478107"/>
                  <a:gd name="connsiteX11" fmla="*/ 214244 w 516208"/>
                  <a:gd name="connsiteY11" fmla="*/ 2412 h 478107"/>
                  <a:gd name="connsiteX12" fmla="*/ 281652 w 516208"/>
                  <a:gd name="connsiteY12" fmla="*/ 2412 h 478107"/>
                  <a:gd name="connsiteX13" fmla="*/ 357852 w 516208"/>
                  <a:gd name="connsiteY13" fmla="*/ 17066 h 478107"/>
                  <a:gd name="connsiteX14" fmla="*/ 401814 w 516208"/>
                  <a:gd name="connsiteY14" fmla="*/ 52235 h 478107"/>
                  <a:gd name="connsiteX15" fmla="*/ 454568 w 516208"/>
                  <a:gd name="connsiteY15" fmla="*/ 81543 h 478107"/>
                  <a:gd name="connsiteX16" fmla="*/ 498529 w 516208"/>
                  <a:gd name="connsiteY16" fmla="*/ 140159 h 478107"/>
                  <a:gd name="connsiteX17" fmla="*/ 507321 w 516208"/>
                  <a:gd name="connsiteY17" fmla="*/ 207566 h 478107"/>
                  <a:gd name="connsiteX18" fmla="*/ 516114 w 516208"/>
                  <a:gd name="connsiteY18" fmla="*/ 266182 h 478107"/>
                  <a:gd name="connsiteX19" fmla="*/ 501460 w 516208"/>
                  <a:gd name="connsiteY19" fmla="*/ 324797 h 478107"/>
                  <a:gd name="connsiteX20" fmla="*/ 495598 w 516208"/>
                  <a:gd name="connsiteY20" fmla="*/ 354105 h 478107"/>
                  <a:gd name="connsiteX21" fmla="*/ 489737 w 516208"/>
                  <a:gd name="connsiteY21" fmla="*/ 403928 h 478107"/>
                  <a:gd name="connsiteX22" fmla="*/ 475083 w 516208"/>
                  <a:gd name="connsiteY22" fmla="*/ 444959 h 478107"/>
                  <a:gd name="connsiteX23" fmla="*/ 457498 w 516208"/>
                  <a:gd name="connsiteY23" fmla="*/ 380482 h 478107"/>
                  <a:gd name="connsiteX24" fmla="*/ 448706 w 516208"/>
                  <a:gd name="connsiteY24" fmla="*/ 351174 h 478107"/>
                  <a:gd name="connsiteX25" fmla="*/ 422329 w 516208"/>
                  <a:gd name="connsiteY25" fmla="*/ 304282 h 478107"/>
                  <a:gd name="connsiteX26" fmla="*/ 419398 w 516208"/>
                  <a:gd name="connsiteY26" fmla="*/ 248597 h 478107"/>
                  <a:gd name="connsiteX27" fmla="*/ 381298 w 516208"/>
                  <a:gd name="connsiteY27" fmla="*/ 225151 h 478107"/>
                  <a:gd name="connsiteX28" fmla="*/ 357852 w 516208"/>
                  <a:gd name="connsiteY28" fmla="*/ 233943 h 478107"/>
                  <a:gd name="connsiteX29" fmla="*/ 322683 w 516208"/>
                  <a:gd name="connsiteY29" fmla="*/ 216359 h 478107"/>
                  <a:gd name="connsiteX30" fmla="*/ 278721 w 516208"/>
                  <a:gd name="connsiteY30" fmla="*/ 228082 h 478107"/>
                  <a:gd name="connsiteX31" fmla="*/ 249414 w 516208"/>
                  <a:gd name="connsiteY31" fmla="*/ 236874 h 478107"/>
                  <a:gd name="connsiteX32" fmla="*/ 199591 w 516208"/>
                  <a:gd name="connsiteY32" fmla="*/ 231012 h 478107"/>
                  <a:gd name="connsiteX33" fmla="*/ 143906 w 516208"/>
                  <a:gd name="connsiteY33" fmla="*/ 242735 h 478107"/>
                  <a:gd name="connsiteX34" fmla="*/ 111668 w 516208"/>
                  <a:gd name="connsiteY34" fmla="*/ 245666 h 478107"/>
                  <a:gd name="connsiteX35" fmla="*/ 94083 w 516208"/>
                  <a:gd name="connsiteY35" fmla="*/ 260320 h 478107"/>
                  <a:gd name="connsiteX36" fmla="*/ 88221 w 516208"/>
                  <a:gd name="connsiteY36" fmla="*/ 304282 h 478107"/>
                  <a:gd name="connsiteX37" fmla="*/ 67706 w 516208"/>
                  <a:gd name="connsiteY37" fmla="*/ 333589 h 478107"/>
                  <a:gd name="connsiteX38" fmla="*/ 67706 w 516208"/>
                  <a:gd name="connsiteY38" fmla="*/ 418582 h 478107"/>
                  <a:gd name="connsiteX39" fmla="*/ 50121 w 516208"/>
                  <a:gd name="connsiteY39" fmla="*/ 477197 h 478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16208" h="478107">
                    <a:moveTo>
                      <a:pt x="50121" y="477197"/>
                    </a:moveTo>
                    <a:cubicBezTo>
                      <a:pt x="43283" y="469382"/>
                      <a:pt x="33025" y="393670"/>
                      <a:pt x="26675" y="371689"/>
                    </a:cubicBezTo>
                    <a:cubicBezTo>
                      <a:pt x="20325" y="349708"/>
                      <a:pt x="16417" y="355081"/>
                      <a:pt x="12021" y="345312"/>
                    </a:cubicBezTo>
                    <a:cubicBezTo>
                      <a:pt x="7625" y="335543"/>
                      <a:pt x="1763" y="324308"/>
                      <a:pt x="298" y="313074"/>
                    </a:cubicBezTo>
                    <a:cubicBezTo>
                      <a:pt x="-1167" y="301840"/>
                      <a:pt x="3229" y="291582"/>
                      <a:pt x="3229" y="277905"/>
                    </a:cubicBezTo>
                    <a:cubicBezTo>
                      <a:pt x="3229" y="264228"/>
                      <a:pt x="-191" y="246643"/>
                      <a:pt x="298" y="231012"/>
                    </a:cubicBezTo>
                    <a:cubicBezTo>
                      <a:pt x="786" y="215381"/>
                      <a:pt x="2252" y="200239"/>
                      <a:pt x="6160" y="184120"/>
                    </a:cubicBezTo>
                    <a:cubicBezTo>
                      <a:pt x="10068" y="168001"/>
                      <a:pt x="13975" y="149928"/>
                      <a:pt x="23744" y="134297"/>
                    </a:cubicBezTo>
                    <a:cubicBezTo>
                      <a:pt x="33513" y="118666"/>
                      <a:pt x="51587" y="104012"/>
                      <a:pt x="64775" y="90335"/>
                    </a:cubicBezTo>
                    <a:cubicBezTo>
                      <a:pt x="77964" y="76658"/>
                      <a:pt x="83825" y="62981"/>
                      <a:pt x="102875" y="52235"/>
                    </a:cubicBezTo>
                    <a:cubicBezTo>
                      <a:pt x="121925" y="41489"/>
                      <a:pt x="160513" y="34163"/>
                      <a:pt x="179075" y="25859"/>
                    </a:cubicBezTo>
                    <a:cubicBezTo>
                      <a:pt x="197637" y="17555"/>
                      <a:pt x="197148" y="6320"/>
                      <a:pt x="214244" y="2412"/>
                    </a:cubicBezTo>
                    <a:cubicBezTo>
                      <a:pt x="231340" y="-1496"/>
                      <a:pt x="257717" y="-30"/>
                      <a:pt x="281652" y="2412"/>
                    </a:cubicBezTo>
                    <a:cubicBezTo>
                      <a:pt x="305587" y="4854"/>
                      <a:pt x="337825" y="8762"/>
                      <a:pt x="357852" y="17066"/>
                    </a:cubicBezTo>
                    <a:cubicBezTo>
                      <a:pt x="377879" y="25370"/>
                      <a:pt x="385695" y="41489"/>
                      <a:pt x="401814" y="52235"/>
                    </a:cubicBezTo>
                    <a:cubicBezTo>
                      <a:pt x="417933" y="62981"/>
                      <a:pt x="438449" y="66889"/>
                      <a:pt x="454568" y="81543"/>
                    </a:cubicBezTo>
                    <a:cubicBezTo>
                      <a:pt x="470687" y="96197"/>
                      <a:pt x="489737" y="119155"/>
                      <a:pt x="498529" y="140159"/>
                    </a:cubicBezTo>
                    <a:cubicBezTo>
                      <a:pt x="507321" y="161163"/>
                      <a:pt x="504390" y="186562"/>
                      <a:pt x="507321" y="207566"/>
                    </a:cubicBezTo>
                    <a:cubicBezTo>
                      <a:pt x="510252" y="228570"/>
                      <a:pt x="517091" y="246644"/>
                      <a:pt x="516114" y="266182"/>
                    </a:cubicBezTo>
                    <a:cubicBezTo>
                      <a:pt x="515137" y="285720"/>
                      <a:pt x="504879" y="310143"/>
                      <a:pt x="501460" y="324797"/>
                    </a:cubicBezTo>
                    <a:cubicBezTo>
                      <a:pt x="498041" y="339451"/>
                      <a:pt x="497552" y="340917"/>
                      <a:pt x="495598" y="354105"/>
                    </a:cubicBezTo>
                    <a:cubicBezTo>
                      <a:pt x="493644" y="367293"/>
                      <a:pt x="493156" y="388786"/>
                      <a:pt x="489737" y="403928"/>
                    </a:cubicBezTo>
                    <a:cubicBezTo>
                      <a:pt x="486318" y="419070"/>
                      <a:pt x="480456" y="448867"/>
                      <a:pt x="475083" y="444959"/>
                    </a:cubicBezTo>
                    <a:cubicBezTo>
                      <a:pt x="469710" y="441051"/>
                      <a:pt x="461894" y="396113"/>
                      <a:pt x="457498" y="380482"/>
                    </a:cubicBezTo>
                    <a:cubicBezTo>
                      <a:pt x="453102" y="364851"/>
                      <a:pt x="454567" y="363874"/>
                      <a:pt x="448706" y="351174"/>
                    </a:cubicBezTo>
                    <a:cubicBezTo>
                      <a:pt x="442845" y="338474"/>
                      <a:pt x="427214" y="321378"/>
                      <a:pt x="422329" y="304282"/>
                    </a:cubicBezTo>
                    <a:cubicBezTo>
                      <a:pt x="417444" y="287186"/>
                      <a:pt x="426236" y="261785"/>
                      <a:pt x="419398" y="248597"/>
                    </a:cubicBezTo>
                    <a:cubicBezTo>
                      <a:pt x="412560" y="235409"/>
                      <a:pt x="391556" y="227593"/>
                      <a:pt x="381298" y="225151"/>
                    </a:cubicBezTo>
                    <a:cubicBezTo>
                      <a:pt x="371040" y="222709"/>
                      <a:pt x="367621" y="235408"/>
                      <a:pt x="357852" y="233943"/>
                    </a:cubicBezTo>
                    <a:cubicBezTo>
                      <a:pt x="348083" y="232478"/>
                      <a:pt x="335871" y="217336"/>
                      <a:pt x="322683" y="216359"/>
                    </a:cubicBezTo>
                    <a:cubicBezTo>
                      <a:pt x="309495" y="215382"/>
                      <a:pt x="290933" y="224663"/>
                      <a:pt x="278721" y="228082"/>
                    </a:cubicBezTo>
                    <a:cubicBezTo>
                      <a:pt x="266509" y="231501"/>
                      <a:pt x="262602" y="236386"/>
                      <a:pt x="249414" y="236874"/>
                    </a:cubicBezTo>
                    <a:cubicBezTo>
                      <a:pt x="236226" y="237362"/>
                      <a:pt x="217176" y="230035"/>
                      <a:pt x="199591" y="231012"/>
                    </a:cubicBezTo>
                    <a:cubicBezTo>
                      <a:pt x="182006" y="231989"/>
                      <a:pt x="158560" y="240293"/>
                      <a:pt x="143906" y="242735"/>
                    </a:cubicBezTo>
                    <a:cubicBezTo>
                      <a:pt x="129252" y="245177"/>
                      <a:pt x="119972" y="242735"/>
                      <a:pt x="111668" y="245666"/>
                    </a:cubicBezTo>
                    <a:cubicBezTo>
                      <a:pt x="103364" y="248597"/>
                      <a:pt x="97991" y="250551"/>
                      <a:pt x="94083" y="260320"/>
                    </a:cubicBezTo>
                    <a:cubicBezTo>
                      <a:pt x="90175" y="270089"/>
                      <a:pt x="92617" y="292071"/>
                      <a:pt x="88221" y="304282"/>
                    </a:cubicBezTo>
                    <a:cubicBezTo>
                      <a:pt x="83825" y="316493"/>
                      <a:pt x="71125" y="314539"/>
                      <a:pt x="67706" y="333589"/>
                    </a:cubicBezTo>
                    <a:cubicBezTo>
                      <a:pt x="64287" y="352639"/>
                      <a:pt x="69171" y="396601"/>
                      <a:pt x="67706" y="418582"/>
                    </a:cubicBezTo>
                    <a:cubicBezTo>
                      <a:pt x="66241" y="440563"/>
                      <a:pt x="56959" y="485012"/>
                      <a:pt x="50121" y="47719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  <p:sp>
            <p:nvSpPr>
              <p:cNvPr id="18" name="Freeform 64">
                <a:extLst>
                  <a:ext uri="{FF2B5EF4-FFF2-40B4-BE49-F238E27FC236}">
                    <a16:creationId xmlns:a16="http://schemas.microsoft.com/office/drawing/2014/main" id="{E210C0CB-8663-402B-A63F-D97E74CAC56E}"/>
                  </a:ext>
                </a:extLst>
              </p:cNvPr>
              <p:cNvSpPr/>
              <p:nvPr/>
            </p:nvSpPr>
            <p:spPr>
              <a:xfrm>
                <a:off x="2460680" y="1873253"/>
                <a:ext cx="902625" cy="1510983"/>
              </a:xfrm>
              <a:custGeom>
                <a:avLst/>
                <a:gdLst>
                  <a:gd name="connsiteX0" fmla="*/ 285568 w 902625"/>
                  <a:gd name="connsiteY0" fmla="*/ 1267 h 1510983"/>
                  <a:gd name="connsiteX1" fmla="*/ 294712 w 902625"/>
                  <a:gd name="connsiteY1" fmla="*/ 68323 h 1510983"/>
                  <a:gd name="connsiteX2" fmla="*/ 352624 w 902625"/>
                  <a:gd name="connsiteY2" fmla="*/ 117091 h 1510983"/>
                  <a:gd name="connsiteX3" fmla="*/ 410536 w 902625"/>
                  <a:gd name="connsiteY3" fmla="*/ 171955 h 1510983"/>
                  <a:gd name="connsiteX4" fmla="*/ 462352 w 902625"/>
                  <a:gd name="connsiteY4" fmla="*/ 184147 h 1510983"/>
                  <a:gd name="connsiteX5" fmla="*/ 529408 w 902625"/>
                  <a:gd name="connsiteY5" fmla="*/ 150619 h 1510983"/>
                  <a:gd name="connsiteX6" fmla="*/ 584272 w 902625"/>
                  <a:gd name="connsiteY6" fmla="*/ 104899 h 1510983"/>
                  <a:gd name="connsiteX7" fmla="*/ 593416 w 902625"/>
                  <a:gd name="connsiteY7" fmla="*/ 83563 h 1510983"/>
                  <a:gd name="connsiteX8" fmla="*/ 581224 w 902625"/>
                  <a:gd name="connsiteY8" fmla="*/ 65275 h 1510983"/>
                  <a:gd name="connsiteX9" fmla="*/ 608656 w 902625"/>
                  <a:gd name="connsiteY9" fmla="*/ 101851 h 1510983"/>
                  <a:gd name="connsiteX10" fmla="*/ 608656 w 902625"/>
                  <a:gd name="connsiteY10" fmla="*/ 138427 h 1510983"/>
                  <a:gd name="connsiteX11" fmla="*/ 605608 w 902625"/>
                  <a:gd name="connsiteY11" fmla="*/ 175003 h 1510983"/>
                  <a:gd name="connsiteX12" fmla="*/ 654376 w 902625"/>
                  <a:gd name="connsiteY12" fmla="*/ 217675 h 1510983"/>
                  <a:gd name="connsiteX13" fmla="*/ 761056 w 902625"/>
                  <a:gd name="connsiteY13" fmla="*/ 406651 h 1510983"/>
                  <a:gd name="connsiteX14" fmla="*/ 773248 w 902625"/>
                  <a:gd name="connsiteY14" fmla="*/ 836419 h 1510983"/>
                  <a:gd name="connsiteX15" fmla="*/ 861640 w 902625"/>
                  <a:gd name="connsiteY15" fmla="*/ 1214371 h 1510983"/>
                  <a:gd name="connsiteX16" fmla="*/ 901264 w 902625"/>
                  <a:gd name="connsiteY16" fmla="*/ 1397251 h 1510983"/>
                  <a:gd name="connsiteX17" fmla="*/ 815920 w 902625"/>
                  <a:gd name="connsiteY17" fmla="*/ 1427731 h 1510983"/>
                  <a:gd name="connsiteX18" fmla="*/ 742768 w 902625"/>
                  <a:gd name="connsiteY18" fmla="*/ 1436875 h 1510983"/>
                  <a:gd name="connsiteX19" fmla="*/ 681808 w 902625"/>
                  <a:gd name="connsiteY19" fmla="*/ 1433827 h 1510983"/>
                  <a:gd name="connsiteX20" fmla="*/ 559888 w 902625"/>
                  <a:gd name="connsiteY20" fmla="*/ 1461259 h 1510983"/>
                  <a:gd name="connsiteX21" fmla="*/ 434920 w 902625"/>
                  <a:gd name="connsiteY21" fmla="*/ 1491739 h 1510983"/>
                  <a:gd name="connsiteX22" fmla="*/ 355672 w 902625"/>
                  <a:gd name="connsiteY22" fmla="*/ 1506979 h 1510983"/>
                  <a:gd name="connsiteX23" fmla="*/ 230704 w 902625"/>
                  <a:gd name="connsiteY23" fmla="*/ 1510027 h 1510983"/>
                  <a:gd name="connsiteX24" fmla="*/ 133168 w 902625"/>
                  <a:gd name="connsiteY24" fmla="*/ 1506979 h 1510983"/>
                  <a:gd name="connsiteX25" fmla="*/ 14296 w 902625"/>
                  <a:gd name="connsiteY25" fmla="*/ 1470403 h 1510983"/>
                  <a:gd name="connsiteX26" fmla="*/ 5152 w 902625"/>
                  <a:gd name="connsiteY26" fmla="*/ 1196083 h 1510983"/>
                  <a:gd name="connsiteX27" fmla="*/ 41728 w 902625"/>
                  <a:gd name="connsiteY27" fmla="*/ 702307 h 1510983"/>
                  <a:gd name="connsiteX28" fmla="*/ 145360 w 902625"/>
                  <a:gd name="connsiteY28" fmla="*/ 226819 h 1510983"/>
                  <a:gd name="connsiteX29" fmla="*/ 245944 w 902625"/>
                  <a:gd name="connsiteY29" fmla="*/ 40891 h 1510983"/>
                  <a:gd name="connsiteX30" fmla="*/ 285568 w 902625"/>
                  <a:gd name="connsiteY30" fmla="*/ 1267 h 1510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2625" h="1510983">
                    <a:moveTo>
                      <a:pt x="285568" y="1267"/>
                    </a:moveTo>
                    <a:cubicBezTo>
                      <a:pt x="293696" y="5839"/>
                      <a:pt x="283536" y="49019"/>
                      <a:pt x="294712" y="68323"/>
                    </a:cubicBezTo>
                    <a:cubicBezTo>
                      <a:pt x="305888" y="87627"/>
                      <a:pt x="333320" y="99819"/>
                      <a:pt x="352624" y="117091"/>
                    </a:cubicBezTo>
                    <a:cubicBezTo>
                      <a:pt x="371928" y="134363"/>
                      <a:pt x="392248" y="160779"/>
                      <a:pt x="410536" y="171955"/>
                    </a:cubicBezTo>
                    <a:cubicBezTo>
                      <a:pt x="428824" y="183131"/>
                      <a:pt x="442540" y="187703"/>
                      <a:pt x="462352" y="184147"/>
                    </a:cubicBezTo>
                    <a:cubicBezTo>
                      <a:pt x="482164" y="180591"/>
                      <a:pt x="509088" y="163827"/>
                      <a:pt x="529408" y="150619"/>
                    </a:cubicBezTo>
                    <a:cubicBezTo>
                      <a:pt x="549728" y="137411"/>
                      <a:pt x="573604" y="116075"/>
                      <a:pt x="584272" y="104899"/>
                    </a:cubicBezTo>
                    <a:cubicBezTo>
                      <a:pt x="594940" y="93723"/>
                      <a:pt x="593924" y="90167"/>
                      <a:pt x="593416" y="83563"/>
                    </a:cubicBezTo>
                    <a:cubicBezTo>
                      <a:pt x="592908" y="76959"/>
                      <a:pt x="578684" y="62227"/>
                      <a:pt x="581224" y="65275"/>
                    </a:cubicBezTo>
                    <a:cubicBezTo>
                      <a:pt x="583764" y="68323"/>
                      <a:pt x="604084" y="89659"/>
                      <a:pt x="608656" y="101851"/>
                    </a:cubicBezTo>
                    <a:cubicBezTo>
                      <a:pt x="613228" y="114043"/>
                      <a:pt x="609164" y="126235"/>
                      <a:pt x="608656" y="138427"/>
                    </a:cubicBezTo>
                    <a:cubicBezTo>
                      <a:pt x="608148" y="150619"/>
                      <a:pt x="597988" y="161795"/>
                      <a:pt x="605608" y="175003"/>
                    </a:cubicBezTo>
                    <a:cubicBezTo>
                      <a:pt x="613228" y="188211"/>
                      <a:pt x="628468" y="179067"/>
                      <a:pt x="654376" y="217675"/>
                    </a:cubicBezTo>
                    <a:cubicBezTo>
                      <a:pt x="680284" y="256283"/>
                      <a:pt x="741244" y="303527"/>
                      <a:pt x="761056" y="406651"/>
                    </a:cubicBezTo>
                    <a:cubicBezTo>
                      <a:pt x="780868" y="509775"/>
                      <a:pt x="756484" y="701799"/>
                      <a:pt x="773248" y="836419"/>
                    </a:cubicBezTo>
                    <a:cubicBezTo>
                      <a:pt x="790012" y="971039"/>
                      <a:pt x="840304" y="1120899"/>
                      <a:pt x="861640" y="1214371"/>
                    </a:cubicBezTo>
                    <a:cubicBezTo>
                      <a:pt x="882976" y="1307843"/>
                      <a:pt x="908884" y="1361691"/>
                      <a:pt x="901264" y="1397251"/>
                    </a:cubicBezTo>
                    <a:cubicBezTo>
                      <a:pt x="893644" y="1432811"/>
                      <a:pt x="842336" y="1421127"/>
                      <a:pt x="815920" y="1427731"/>
                    </a:cubicBezTo>
                    <a:cubicBezTo>
                      <a:pt x="789504" y="1434335"/>
                      <a:pt x="765120" y="1435859"/>
                      <a:pt x="742768" y="1436875"/>
                    </a:cubicBezTo>
                    <a:cubicBezTo>
                      <a:pt x="720416" y="1437891"/>
                      <a:pt x="712288" y="1429763"/>
                      <a:pt x="681808" y="1433827"/>
                    </a:cubicBezTo>
                    <a:cubicBezTo>
                      <a:pt x="651328" y="1437891"/>
                      <a:pt x="559888" y="1461259"/>
                      <a:pt x="559888" y="1461259"/>
                    </a:cubicBezTo>
                    <a:lnTo>
                      <a:pt x="434920" y="1491739"/>
                    </a:lnTo>
                    <a:cubicBezTo>
                      <a:pt x="400884" y="1499359"/>
                      <a:pt x="389708" y="1503931"/>
                      <a:pt x="355672" y="1506979"/>
                    </a:cubicBezTo>
                    <a:cubicBezTo>
                      <a:pt x="321636" y="1510027"/>
                      <a:pt x="267788" y="1510027"/>
                      <a:pt x="230704" y="1510027"/>
                    </a:cubicBezTo>
                    <a:cubicBezTo>
                      <a:pt x="193620" y="1510027"/>
                      <a:pt x="169236" y="1513583"/>
                      <a:pt x="133168" y="1506979"/>
                    </a:cubicBezTo>
                    <a:cubicBezTo>
                      <a:pt x="97100" y="1500375"/>
                      <a:pt x="35632" y="1522219"/>
                      <a:pt x="14296" y="1470403"/>
                    </a:cubicBezTo>
                    <a:cubicBezTo>
                      <a:pt x="-7040" y="1418587"/>
                      <a:pt x="580" y="1324099"/>
                      <a:pt x="5152" y="1196083"/>
                    </a:cubicBezTo>
                    <a:cubicBezTo>
                      <a:pt x="9724" y="1068067"/>
                      <a:pt x="18360" y="863851"/>
                      <a:pt x="41728" y="702307"/>
                    </a:cubicBezTo>
                    <a:cubicBezTo>
                      <a:pt x="65096" y="540763"/>
                      <a:pt x="111324" y="337055"/>
                      <a:pt x="145360" y="226819"/>
                    </a:cubicBezTo>
                    <a:cubicBezTo>
                      <a:pt x="179396" y="116583"/>
                      <a:pt x="222068" y="78483"/>
                      <a:pt x="245944" y="40891"/>
                    </a:cubicBezTo>
                    <a:cubicBezTo>
                      <a:pt x="269820" y="3299"/>
                      <a:pt x="277440" y="-3305"/>
                      <a:pt x="285568" y="126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dirty="0"/>
              </a:p>
            </p:txBody>
          </p:sp>
          <p:sp>
            <p:nvSpPr>
              <p:cNvPr id="19" name="Freeform 65">
                <a:extLst>
                  <a:ext uri="{FF2B5EF4-FFF2-40B4-BE49-F238E27FC236}">
                    <a16:creationId xmlns:a16="http://schemas.microsoft.com/office/drawing/2014/main" id="{1A7573E0-8CE2-430F-8B4D-E28DECAF0F74}"/>
                  </a:ext>
                </a:extLst>
              </p:cNvPr>
              <p:cNvSpPr/>
              <p:nvPr/>
            </p:nvSpPr>
            <p:spPr>
              <a:xfrm>
                <a:off x="2823398" y="2045097"/>
                <a:ext cx="372325" cy="1206936"/>
              </a:xfrm>
              <a:custGeom>
                <a:avLst/>
                <a:gdLst>
                  <a:gd name="connsiteX0" fmla="*/ 60010 w 372325"/>
                  <a:gd name="connsiteY0" fmla="*/ 111 h 1206936"/>
                  <a:gd name="connsiteX1" fmla="*/ 2098 w 372325"/>
                  <a:gd name="connsiteY1" fmla="*/ 42783 h 1206936"/>
                  <a:gd name="connsiteX2" fmla="*/ 14290 w 372325"/>
                  <a:gd name="connsiteY2" fmla="*/ 79359 h 1206936"/>
                  <a:gd name="connsiteX3" fmla="*/ 29530 w 372325"/>
                  <a:gd name="connsiteY3" fmla="*/ 97647 h 1206936"/>
                  <a:gd name="connsiteX4" fmla="*/ 44770 w 372325"/>
                  <a:gd name="connsiteY4" fmla="*/ 122031 h 1206936"/>
                  <a:gd name="connsiteX5" fmla="*/ 29530 w 372325"/>
                  <a:gd name="connsiteY5" fmla="*/ 170799 h 1206936"/>
                  <a:gd name="connsiteX6" fmla="*/ 32578 w 372325"/>
                  <a:gd name="connsiteY6" fmla="*/ 259191 h 1206936"/>
                  <a:gd name="connsiteX7" fmla="*/ 50866 w 372325"/>
                  <a:gd name="connsiteY7" fmla="*/ 393303 h 1206936"/>
                  <a:gd name="connsiteX8" fmla="*/ 133162 w 372325"/>
                  <a:gd name="connsiteY8" fmla="*/ 926703 h 1206936"/>
                  <a:gd name="connsiteX9" fmla="*/ 166690 w 372325"/>
                  <a:gd name="connsiteY9" fmla="*/ 1097391 h 1206936"/>
                  <a:gd name="connsiteX10" fmla="*/ 178882 w 372325"/>
                  <a:gd name="connsiteY10" fmla="*/ 1124823 h 1206936"/>
                  <a:gd name="connsiteX11" fmla="*/ 227650 w 372325"/>
                  <a:gd name="connsiteY11" fmla="*/ 1158351 h 1206936"/>
                  <a:gd name="connsiteX12" fmla="*/ 297754 w 372325"/>
                  <a:gd name="connsiteY12" fmla="*/ 1201023 h 1206936"/>
                  <a:gd name="connsiteX13" fmla="*/ 316042 w 372325"/>
                  <a:gd name="connsiteY13" fmla="*/ 1191879 h 1206936"/>
                  <a:gd name="connsiteX14" fmla="*/ 367858 w 372325"/>
                  <a:gd name="connsiteY14" fmla="*/ 1066911 h 1206936"/>
                  <a:gd name="connsiteX15" fmla="*/ 367858 w 372325"/>
                  <a:gd name="connsiteY15" fmla="*/ 1036431 h 1206936"/>
                  <a:gd name="connsiteX16" fmla="*/ 352618 w 372325"/>
                  <a:gd name="connsiteY16" fmla="*/ 990711 h 1206936"/>
                  <a:gd name="connsiteX17" fmla="*/ 306898 w 372325"/>
                  <a:gd name="connsiteY17" fmla="*/ 810879 h 1206936"/>
                  <a:gd name="connsiteX18" fmla="*/ 230698 w 372325"/>
                  <a:gd name="connsiteY18" fmla="*/ 457311 h 1206936"/>
                  <a:gd name="connsiteX19" fmla="*/ 188026 w 372325"/>
                  <a:gd name="connsiteY19" fmla="*/ 289671 h 1206936"/>
                  <a:gd name="connsiteX20" fmla="*/ 166690 w 372325"/>
                  <a:gd name="connsiteY20" fmla="*/ 210423 h 1206936"/>
                  <a:gd name="connsiteX21" fmla="*/ 142306 w 372325"/>
                  <a:gd name="connsiteY21" fmla="*/ 173847 h 1206936"/>
                  <a:gd name="connsiteX22" fmla="*/ 124018 w 372325"/>
                  <a:gd name="connsiteY22" fmla="*/ 131175 h 1206936"/>
                  <a:gd name="connsiteX23" fmla="*/ 117922 w 372325"/>
                  <a:gd name="connsiteY23" fmla="*/ 100695 h 1206936"/>
                  <a:gd name="connsiteX24" fmla="*/ 148402 w 372325"/>
                  <a:gd name="connsiteY24" fmla="*/ 82407 h 1206936"/>
                  <a:gd name="connsiteX25" fmla="*/ 154498 w 372325"/>
                  <a:gd name="connsiteY25" fmla="*/ 54975 h 1206936"/>
                  <a:gd name="connsiteX26" fmla="*/ 136210 w 372325"/>
                  <a:gd name="connsiteY26" fmla="*/ 30591 h 1206936"/>
                  <a:gd name="connsiteX27" fmla="*/ 60010 w 372325"/>
                  <a:gd name="connsiteY27" fmla="*/ 111 h 120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72325" h="1206936">
                    <a:moveTo>
                      <a:pt x="60010" y="111"/>
                    </a:moveTo>
                    <a:cubicBezTo>
                      <a:pt x="37658" y="2143"/>
                      <a:pt x="9718" y="29575"/>
                      <a:pt x="2098" y="42783"/>
                    </a:cubicBezTo>
                    <a:cubicBezTo>
                      <a:pt x="-5522" y="55991"/>
                      <a:pt x="9718" y="70215"/>
                      <a:pt x="14290" y="79359"/>
                    </a:cubicBezTo>
                    <a:cubicBezTo>
                      <a:pt x="18862" y="88503"/>
                      <a:pt x="24450" y="90535"/>
                      <a:pt x="29530" y="97647"/>
                    </a:cubicBezTo>
                    <a:cubicBezTo>
                      <a:pt x="34610" y="104759"/>
                      <a:pt x="44770" y="109839"/>
                      <a:pt x="44770" y="122031"/>
                    </a:cubicBezTo>
                    <a:cubicBezTo>
                      <a:pt x="44770" y="134223"/>
                      <a:pt x="31562" y="147939"/>
                      <a:pt x="29530" y="170799"/>
                    </a:cubicBezTo>
                    <a:cubicBezTo>
                      <a:pt x="27498" y="193659"/>
                      <a:pt x="29022" y="222107"/>
                      <a:pt x="32578" y="259191"/>
                    </a:cubicBezTo>
                    <a:cubicBezTo>
                      <a:pt x="36134" y="296275"/>
                      <a:pt x="34102" y="282051"/>
                      <a:pt x="50866" y="393303"/>
                    </a:cubicBezTo>
                    <a:cubicBezTo>
                      <a:pt x="67630" y="504555"/>
                      <a:pt x="113858" y="809355"/>
                      <a:pt x="133162" y="926703"/>
                    </a:cubicBezTo>
                    <a:cubicBezTo>
                      <a:pt x="152466" y="1044051"/>
                      <a:pt x="159070" y="1064371"/>
                      <a:pt x="166690" y="1097391"/>
                    </a:cubicBezTo>
                    <a:cubicBezTo>
                      <a:pt x="174310" y="1130411"/>
                      <a:pt x="168722" y="1114663"/>
                      <a:pt x="178882" y="1124823"/>
                    </a:cubicBezTo>
                    <a:cubicBezTo>
                      <a:pt x="189042" y="1134983"/>
                      <a:pt x="207838" y="1145651"/>
                      <a:pt x="227650" y="1158351"/>
                    </a:cubicBezTo>
                    <a:cubicBezTo>
                      <a:pt x="247462" y="1171051"/>
                      <a:pt x="283022" y="1195435"/>
                      <a:pt x="297754" y="1201023"/>
                    </a:cubicBezTo>
                    <a:cubicBezTo>
                      <a:pt x="312486" y="1206611"/>
                      <a:pt x="304358" y="1214231"/>
                      <a:pt x="316042" y="1191879"/>
                    </a:cubicBezTo>
                    <a:cubicBezTo>
                      <a:pt x="327726" y="1169527"/>
                      <a:pt x="359222" y="1092819"/>
                      <a:pt x="367858" y="1066911"/>
                    </a:cubicBezTo>
                    <a:cubicBezTo>
                      <a:pt x="376494" y="1041003"/>
                      <a:pt x="370398" y="1049131"/>
                      <a:pt x="367858" y="1036431"/>
                    </a:cubicBezTo>
                    <a:cubicBezTo>
                      <a:pt x="365318" y="1023731"/>
                      <a:pt x="362778" y="1028303"/>
                      <a:pt x="352618" y="990711"/>
                    </a:cubicBezTo>
                    <a:cubicBezTo>
                      <a:pt x="342458" y="953119"/>
                      <a:pt x="327218" y="899779"/>
                      <a:pt x="306898" y="810879"/>
                    </a:cubicBezTo>
                    <a:cubicBezTo>
                      <a:pt x="286578" y="721979"/>
                      <a:pt x="250510" y="544179"/>
                      <a:pt x="230698" y="457311"/>
                    </a:cubicBezTo>
                    <a:cubicBezTo>
                      <a:pt x="210886" y="370443"/>
                      <a:pt x="198694" y="330819"/>
                      <a:pt x="188026" y="289671"/>
                    </a:cubicBezTo>
                    <a:cubicBezTo>
                      <a:pt x="177358" y="248523"/>
                      <a:pt x="174310" y="229727"/>
                      <a:pt x="166690" y="210423"/>
                    </a:cubicBezTo>
                    <a:cubicBezTo>
                      <a:pt x="159070" y="191119"/>
                      <a:pt x="149418" y="187055"/>
                      <a:pt x="142306" y="173847"/>
                    </a:cubicBezTo>
                    <a:cubicBezTo>
                      <a:pt x="135194" y="160639"/>
                      <a:pt x="128082" y="143367"/>
                      <a:pt x="124018" y="131175"/>
                    </a:cubicBezTo>
                    <a:cubicBezTo>
                      <a:pt x="119954" y="118983"/>
                      <a:pt x="113858" y="108823"/>
                      <a:pt x="117922" y="100695"/>
                    </a:cubicBezTo>
                    <a:cubicBezTo>
                      <a:pt x="121986" y="92567"/>
                      <a:pt x="142306" y="90027"/>
                      <a:pt x="148402" y="82407"/>
                    </a:cubicBezTo>
                    <a:cubicBezTo>
                      <a:pt x="154498" y="74787"/>
                      <a:pt x="156530" y="63611"/>
                      <a:pt x="154498" y="54975"/>
                    </a:cubicBezTo>
                    <a:cubicBezTo>
                      <a:pt x="152466" y="46339"/>
                      <a:pt x="144846" y="36687"/>
                      <a:pt x="136210" y="30591"/>
                    </a:cubicBezTo>
                    <a:cubicBezTo>
                      <a:pt x="127574" y="24495"/>
                      <a:pt x="82362" y="-1921"/>
                      <a:pt x="60010" y="11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  <p:sp>
            <p:nvSpPr>
              <p:cNvPr id="21" name="Freeform 66">
                <a:extLst>
                  <a:ext uri="{FF2B5EF4-FFF2-40B4-BE49-F238E27FC236}">
                    <a16:creationId xmlns:a16="http://schemas.microsoft.com/office/drawing/2014/main" id="{1422D7F2-AB60-48E4-A8E0-D25258EE8747}"/>
                  </a:ext>
                </a:extLst>
              </p:cNvPr>
              <p:cNvSpPr/>
              <p:nvPr/>
            </p:nvSpPr>
            <p:spPr>
              <a:xfrm>
                <a:off x="3067836" y="1975406"/>
                <a:ext cx="501695" cy="1929431"/>
              </a:xfrm>
              <a:custGeom>
                <a:avLst/>
                <a:gdLst>
                  <a:gd name="connsiteX0" fmla="*/ 217 w 501695"/>
                  <a:gd name="connsiteY0" fmla="*/ 1783 h 1929431"/>
                  <a:gd name="connsiteX1" fmla="*/ 44332 w 501695"/>
                  <a:gd name="connsiteY1" fmla="*/ 73973 h 1929431"/>
                  <a:gd name="connsiteX2" fmla="*/ 96469 w 501695"/>
                  <a:gd name="connsiteY2" fmla="*/ 122099 h 1929431"/>
                  <a:gd name="connsiteX3" fmla="*/ 196732 w 501695"/>
                  <a:gd name="connsiteY3" fmla="*/ 154183 h 1929431"/>
                  <a:gd name="connsiteX4" fmla="*/ 317048 w 501695"/>
                  <a:gd name="connsiteY4" fmla="*/ 238405 h 1929431"/>
                  <a:gd name="connsiteX5" fmla="*/ 353143 w 501695"/>
                  <a:gd name="connsiteY5" fmla="*/ 270489 h 1929431"/>
                  <a:gd name="connsiteX6" fmla="*/ 365175 w 501695"/>
                  <a:gd name="connsiteY6" fmla="*/ 358720 h 1929431"/>
                  <a:gd name="connsiteX7" fmla="*/ 369185 w 501695"/>
                  <a:gd name="connsiteY7" fmla="*/ 406847 h 1929431"/>
                  <a:gd name="connsiteX8" fmla="*/ 369185 w 501695"/>
                  <a:gd name="connsiteY8" fmla="*/ 454973 h 1929431"/>
                  <a:gd name="connsiteX9" fmla="*/ 381217 w 501695"/>
                  <a:gd name="connsiteY9" fmla="*/ 527162 h 1929431"/>
                  <a:gd name="connsiteX10" fmla="*/ 401269 w 501695"/>
                  <a:gd name="connsiteY10" fmla="*/ 579299 h 1929431"/>
                  <a:gd name="connsiteX11" fmla="*/ 397259 w 501695"/>
                  <a:gd name="connsiteY11" fmla="*/ 631436 h 1929431"/>
                  <a:gd name="connsiteX12" fmla="*/ 409290 w 501695"/>
                  <a:gd name="connsiteY12" fmla="*/ 707636 h 1929431"/>
                  <a:gd name="connsiteX13" fmla="*/ 433353 w 501695"/>
                  <a:gd name="connsiteY13" fmla="*/ 852015 h 1929431"/>
                  <a:gd name="connsiteX14" fmla="*/ 449396 w 501695"/>
                  <a:gd name="connsiteY14" fmla="*/ 1020457 h 1929431"/>
                  <a:gd name="connsiteX15" fmla="*/ 461427 w 501695"/>
                  <a:gd name="connsiteY15" fmla="*/ 1060562 h 1929431"/>
                  <a:gd name="connsiteX16" fmla="*/ 469448 w 501695"/>
                  <a:gd name="connsiteY16" fmla="*/ 1092647 h 1929431"/>
                  <a:gd name="connsiteX17" fmla="*/ 473459 w 501695"/>
                  <a:gd name="connsiteY17" fmla="*/ 1220983 h 1929431"/>
                  <a:gd name="connsiteX18" fmla="*/ 489501 w 501695"/>
                  <a:gd name="connsiteY18" fmla="*/ 1401457 h 1929431"/>
                  <a:gd name="connsiteX19" fmla="*/ 493511 w 501695"/>
                  <a:gd name="connsiteY19" fmla="*/ 1545836 h 1929431"/>
                  <a:gd name="connsiteX20" fmla="*/ 501532 w 501695"/>
                  <a:gd name="connsiteY20" fmla="*/ 1706257 h 1929431"/>
                  <a:gd name="connsiteX21" fmla="*/ 493511 w 501695"/>
                  <a:gd name="connsiteY21" fmla="*/ 1798499 h 1929431"/>
                  <a:gd name="connsiteX22" fmla="*/ 441375 w 501695"/>
                  <a:gd name="connsiteY22" fmla="*/ 1782457 h 1929431"/>
                  <a:gd name="connsiteX23" fmla="*/ 369185 w 501695"/>
                  <a:gd name="connsiteY23" fmla="*/ 1782457 h 1929431"/>
                  <a:gd name="connsiteX24" fmla="*/ 345122 w 501695"/>
                  <a:gd name="connsiteY24" fmla="*/ 1874699 h 1929431"/>
                  <a:gd name="connsiteX25" fmla="*/ 260901 w 501695"/>
                  <a:gd name="connsiteY25" fmla="*/ 1926836 h 1929431"/>
                  <a:gd name="connsiteX26" fmla="*/ 280953 w 501695"/>
                  <a:gd name="connsiteY26" fmla="*/ 1794489 h 1929431"/>
                  <a:gd name="connsiteX27" fmla="*/ 292985 w 501695"/>
                  <a:gd name="connsiteY27" fmla="*/ 1694226 h 1929431"/>
                  <a:gd name="connsiteX28" fmla="*/ 264911 w 501695"/>
                  <a:gd name="connsiteY28" fmla="*/ 1618026 h 1929431"/>
                  <a:gd name="connsiteX29" fmla="*/ 260901 w 501695"/>
                  <a:gd name="connsiteY29" fmla="*/ 1469636 h 1929431"/>
                  <a:gd name="connsiteX30" fmla="*/ 216785 w 501695"/>
                  <a:gd name="connsiteY30" fmla="*/ 1313226 h 1929431"/>
                  <a:gd name="connsiteX31" fmla="*/ 160638 w 501695"/>
                  <a:gd name="connsiteY31" fmla="*/ 1092647 h 1929431"/>
                  <a:gd name="connsiteX32" fmla="*/ 124543 w 501695"/>
                  <a:gd name="connsiteY32" fmla="*/ 952278 h 1929431"/>
                  <a:gd name="connsiteX33" fmla="*/ 112511 w 501695"/>
                  <a:gd name="connsiteY33" fmla="*/ 663520 h 1929431"/>
                  <a:gd name="connsiteX34" fmla="*/ 48343 w 501695"/>
                  <a:gd name="connsiteY34" fmla="*/ 334657 h 1929431"/>
                  <a:gd name="connsiteX35" fmla="*/ 28290 w 501695"/>
                  <a:gd name="connsiteY35" fmla="*/ 154183 h 1929431"/>
                  <a:gd name="connsiteX36" fmla="*/ 217 w 501695"/>
                  <a:gd name="connsiteY36" fmla="*/ 1783 h 1929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01695" h="1929431">
                    <a:moveTo>
                      <a:pt x="217" y="1783"/>
                    </a:moveTo>
                    <a:cubicBezTo>
                      <a:pt x="2891" y="-11585"/>
                      <a:pt x="28290" y="53920"/>
                      <a:pt x="44332" y="73973"/>
                    </a:cubicBezTo>
                    <a:cubicBezTo>
                      <a:pt x="60374" y="94026"/>
                      <a:pt x="71069" y="108731"/>
                      <a:pt x="96469" y="122099"/>
                    </a:cubicBezTo>
                    <a:cubicBezTo>
                      <a:pt x="121869" y="135467"/>
                      <a:pt x="159969" y="134799"/>
                      <a:pt x="196732" y="154183"/>
                    </a:cubicBezTo>
                    <a:cubicBezTo>
                      <a:pt x="233495" y="173567"/>
                      <a:pt x="290980" y="219021"/>
                      <a:pt x="317048" y="238405"/>
                    </a:cubicBezTo>
                    <a:cubicBezTo>
                      <a:pt x="343116" y="257789"/>
                      <a:pt x="345122" y="250437"/>
                      <a:pt x="353143" y="270489"/>
                    </a:cubicBezTo>
                    <a:cubicBezTo>
                      <a:pt x="361164" y="290541"/>
                      <a:pt x="362501" y="335994"/>
                      <a:pt x="365175" y="358720"/>
                    </a:cubicBezTo>
                    <a:cubicBezTo>
                      <a:pt x="367849" y="381446"/>
                      <a:pt x="368517" y="390805"/>
                      <a:pt x="369185" y="406847"/>
                    </a:cubicBezTo>
                    <a:cubicBezTo>
                      <a:pt x="369853" y="422889"/>
                      <a:pt x="367180" y="434921"/>
                      <a:pt x="369185" y="454973"/>
                    </a:cubicBezTo>
                    <a:cubicBezTo>
                      <a:pt x="371190" y="475025"/>
                      <a:pt x="375870" y="506441"/>
                      <a:pt x="381217" y="527162"/>
                    </a:cubicBezTo>
                    <a:cubicBezTo>
                      <a:pt x="386564" y="547883"/>
                      <a:pt x="398595" y="561920"/>
                      <a:pt x="401269" y="579299"/>
                    </a:cubicBezTo>
                    <a:cubicBezTo>
                      <a:pt x="403943" y="596678"/>
                      <a:pt x="395922" y="610047"/>
                      <a:pt x="397259" y="631436"/>
                    </a:cubicBezTo>
                    <a:cubicBezTo>
                      <a:pt x="398596" y="652825"/>
                      <a:pt x="403274" y="670873"/>
                      <a:pt x="409290" y="707636"/>
                    </a:cubicBezTo>
                    <a:cubicBezTo>
                      <a:pt x="415306" y="744399"/>
                      <a:pt x="426669" y="799878"/>
                      <a:pt x="433353" y="852015"/>
                    </a:cubicBezTo>
                    <a:cubicBezTo>
                      <a:pt x="440037" y="904152"/>
                      <a:pt x="444717" y="985699"/>
                      <a:pt x="449396" y="1020457"/>
                    </a:cubicBezTo>
                    <a:cubicBezTo>
                      <a:pt x="454075" y="1055215"/>
                      <a:pt x="458085" y="1048530"/>
                      <a:pt x="461427" y="1060562"/>
                    </a:cubicBezTo>
                    <a:cubicBezTo>
                      <a:pt x="464769" y="1072594"/>
                      <a:pt x="467443" y="1065910"/>
                      <a:pt x="469448" y="1092647"/>
                    </a:cubicBezTo>
                    <a:cubicBezTo>
                      <a:pt x="471453" y="1119384"/>
                      <a:pt x="470117" y="1169515"/>
                      <a:pt x="473459" y="1220983"/>
                    </a:cubicBezTo>
                    <a:cubicBezTo>
                      <a:pt x="476801" y="1272451"/>
                      <a:pt x="486159" y="1347315"/>
                      <a:pt x="489501" y="1401457"/>
                    </a:cubicBezTo>
                    <a:cubicBezTo>
                      <a:pt x="492843" y="1455599"/>
                      <a:pt x="491506" y="1495036"/>
                      <a:pt x="493511" y="1545836"/>
                    </a:cubicBezTo>
                    <a:cubicBezTo>
                      <a:pt x="495516" y="1596636"/>
                      <a:pt x="501532" y="1664147"/>
                      <a:pt x="501532" y="1706257"/>
                    </a:cubicBezTo>
                    <a:cubicBezTo>
                      <a:pt x="501532" y="1748367"/>
                      <a:pt x="503537" y="1785799"/>
                      <a:pt x="493511" y="1798499"/>
                    </a:cubicBezTo>
                    <a:cubicBezTo>
                      <a:pt x="483485" y="1811199"/>
                      <a:pt x="462096" y="1785131"/>
                      <a:pt x="441375" y="1782457"/>
                    </a:cubicBezTo>
                    <a:cubicBezTo>
                      <a:pt x="420654" y="1779783"/>
                      <a:pt x="385227" y="1767083"/>
                      <a:pt x="369185" y="1782457"/>
                    </a:cubicBezTo>
                    <a:cubicBezTo>
                      <a:pt x="353143" y="1797831"/>
                      <a:pt x="363169" y="1850636"/>
                      <a:pt x="345122" y="1874699"/>
                    </a:cubicBezTo>
                    <a:cubicBezTo>
                      <a:pt x="327075" y="1898762"/>
                      <a:pt x="271596" y="1940204"/>
                      <a:pt x="260901" y="1926836"/>
                    </a:cubicBezTo>
                    <a:cubicBezTo>
                      <a:pt x="250206" y="1913468"/>
                      <a:pt x="275606" y="1833257"/>
                      <a:pt x="280953" y="1794489"/>
                    </a:cubicBezTo>
                    <a:cubicBezTo>
                      <a:pt x="286300" y="1755721"/>
                      <a:pt x="295659" y="1723636"/>
                      <a:pt x="292985" y="1694226"/>
                    </a:cubicBezTo>
                    <a:cubicBezTo>
                      <a:pt x="290311" y="1664816"/>
                      <a:pt x="270258" y="1655458"/>
                      <a:pt x="264911" y="1618026"/>
                    </a:cubicBezTo>
                    <a:cubicBezTo>
                      <a:pt x="259564" y="1580594"/>
                      <a:pt x="268922" y="1520436"/>
                      <a:pt x="260901" y="1469636"/>
                    </a:cubicBezTo>
                    <a:cubicBezTo>
                      <a:pt x="252880" y="1418836"/>
                      <a:pt x="233495" y="1376057"/>
                      <a:pt x="216785" y="1313226"/>
                    </a:cubicBezTo>
                    <a:cubicBezTo>
                      <a:pt x="200075" y="1250395"/>
                      <a:pt x="176012" y="1152805"/>
                      <a:pt x="160638" y="1092647"/>
                    </a:cubicBezTo>
                    <a:cubicBezTo>
                      <a:pt x="145264" y="1032489"/>
                      <a:pt x="132564" y="1023799"/>
                      <a:pt x="124543" y="952278"/>
                    </a:cubicBezTo>
                    <a:cubicBezTo>
                      <a:pt x="116522" y="880757"/>
                      <a:pt x="125211" y="766457"/>
                      <a:pt x="112511" y="663520"/>
                    </a:cubicBezTo>
                    <a:cubicBezTo>
                      <a:pt x="99811" y="560583"/>
                      <a:pt x="62380" y="419546"/>
                      <a:pt x="48343" y="334657"/>
                    </a:cubicBezTo>
                    <a:cubicBezTo>
                      <a:pt x="34306" y="249768"/>
                      <a:pt x="36311" y="208993"/>
                      <a:pt x="28290" y="154183"/>
                    </a:cubicBezTo>
                    <a:cubicBezTo>
                      <a:pt x="20269" y="99373"/>
                      <a:pt x="-2457" y="15151"/>
                      <a:pt x="217" y="178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  <p:sp>
            <p:nvSpPr>
              <p:cNvPr id="22" name="Freeform 67">
                <a:extLst>
                  <a:ext uri="{FF2B5EF4-FFF2-40B4-BE49-F238E27FC236}">
                    <a16:creationId xmlns:a16="http://schemas.microsoft.com/office/drawing/2014/main" id="{58DCA207-8B74-4220-B8BD-6D69FA1462DC}"/>
                  </a:ext>
                </a:extLst>
              </p:cNvPr>
              <p:cNvSpPr/>
              <p:nvPr/>
            </p:nvSpPr>
            <p:spPr>
              <a:xfrm>
                <a:off x="1962627" y="1061611"/>
                <a:ext cx="820807" cy="2475960"/>
              </a:xfrm>
              <a:custGeom>
                <a:avLst/>
                <a:gdLst>
                  <a:gd name="connsiteX0" fmla="*/ 46647 w 820807"/>
                  <a:gd name="connsiteY0" fmla="*/ 1178 h 2475960"/>
                  <a:gd name="connsiteX1" fmla="*/ 90762 w 820807"/>
                  <a:gd name="connsiteY1" fmla="*/ 117484 h 2475960"/>
                  <a:gd name="connsiteX2" fmla="*/ 154931 w 820807"/>
                  <a:gd name="connsiteY2" fmla="*/ 117484 h 2475960"/>
                  <a:gd name="connsiteX3" fmla="*/ 207068 w 820807"/>
                  <a:gd name="connsiteY3" fmla="*/ 93421 h 2475960"/>
                  <a:gd name="connsiteX4" fmla="*/ 239152 w 820807"/>
                  <a:gd name="connsiteY4" fmla="*/ 53315 h 2475960"/>
                  <a:gd name="connsiteX5" fmla="*/ 247173 w 820807"/>
                  <a:gd name="connsiteY5" fmla="*/ 41284 h 2475960"/>
                  <a:gd name="connsiteX6" fmla="*/ 239152 w 820807"/>
                  <a:gd name="connsiteY6" fmla="*/ 69357 h 2475960"/>
                  <a:gd name="connsiteX7" fmla="*/ 239152 w 820807"/>
                  <a:gd name="connsiteY7" fmla="*/ 149568 h 2475960"/>
                  <a:gd name="connsiteX8" fmla="*/ 247173 w 820807"/>
                  <a:gd name="connsiteY8" fmla="*/ 217747 h 2475960"/>
                  <a:gd name="connsiteX9" fmla="*/ 239152 w 820807"/>
                  <a:gd name="connsiteY9" fmla="*/ 326031 h 2475960"/>
                  <a:gd name="connsiteX10" fmla="*/ 251184 w 820807"/>
                  <a:gd name="connsiteY10" fmla="*/ 406242 h 2475960"/>
                  <a:gd name="connsiteX11" fmla="*/ 247173 w 820807"/>
                  <a:gd name="connsiteY11" fmla="*/ 494473 h 2475960"/>
                  <a:gd name="connsiteX12" fmla="*/ 315352 w 820807"/>
                  <a:gd name="connsiteY12" fmla="*/ 622810 h 2475960"/>
                  <a:gd name="connsiteX13" fmla="*/ 391552 w 820807"/>
                  <a:gd name="connsiteY13" fmla="*/ 735105 h 2475960"/>
                  <a:gd name="connsiteX14" fmla="*/ 431657 w 820807"/>
                  <a:gd name="connsiteY14" fmla="*/ 779221 h 2475960"/>
                  <a:gd name="connsiteX15" fmla="*/ 447699 w 820807"/>
                  <a:gd name="connsiteY15" fmla="*/ 743126 h 2475960"/>
                  <a:gd name="connsiteX16" fmla="*/ 491815 w 820807"/>
                  <a:gd name="connsiteY16" fmla="*/ 739115 h 2475960"/>
                  <a:gd name="connsiteX17" fmla="*/ 572026 w 820807"/>
                  <a:gd name="connsiteY17" fmla="*/ 763178 h 2475960"/>
                  <a:gd name="connsiteX18" fmla="*/ 640205 w 820807"/>
                  <a:gd name="connsiteY18" fmla="*/ 811305 h 2475960"/>
                  <a:gd name="connsiteX19" fmla="*/ 684320 w 820807"/>
                  <a:gd name="connsiteY19" fmla="*/ 839378 h 2475960"/>
                  <a:gd name="connsiteX20" fmla="*/ 728436 w 820807"/>
                  <a:gd name="connsiteY20" fmla="*/ 851410 h 2475960"/>
                  <a:gd name="connsiteX21" fmla="*/ 760520 w 820807"/>
                  <a:gd name="connsiteY21" fmla="*/ 827347 h 2475960"/>
                  <a:gd name="connsiteX22" fmla="*/ 780573 w 820807"/>
                  <a:gd name="connsiteY22" fmla="*/ 795263 h 2475960"/>
                  <a:gd name="connsiteX23" fmla="*/ 780573 w 820807"/>
                  <a:gd name="connsiteY23" fmla="*/ 871463 h 2475960"/>
                  <a:gd name="connsiteX24" fmla="*/ 804636 w 820807"/>
                  <a:gd name="connsiteY24" fmla="*/ 943652 h 2475960"/>
                  <a:gd name="connsiteX25" fmla="*/ 816668 w 820807"/>
                  <a:gd name="connsiteY25" fmla="*/ 999800 h 2475960"/>
                  <a:gd name="connsiteX26" fmla="*/ 820678 w 820807"/>
                  <a:gd name="connsiteY26" fmla="*/ 1051936 h 2475960"/>
                  <a:gd name="connsiteX27" fmla="*/ 812657 w 820807"/>
                  <a:gd name="connsiteY27" fmla="*/ 1140168 h 2475960"/>
                  <a:gd name="connsiteX28" fmla="*/ 792605 w 820807"/>
                  <a:gd name="connsiteY28" fmla="*/ 1264494 h 2475960"/>
                  <a:gd name="connsiteX29" fmla="*/ 728436 w 820807"/>
                  <a:gd name="connsiteY29" fmla="*/ 1384810 h 2475960"/>
                  <a:gd name="connsiteX30" fmla="*/ 668278 w 820807"/>
                  <a:gd name="connsiteY30" fmla="*/ 1521168 h 2475960"/>
                  <a:gd name="connsiteX31" fmla="*/ 628173 w 820807"/>
                  <a:gd name="connsiteY31" fmla="*/ 1621431 h 2475960"/>
                  <a:gd name="connsiteX32" fmla="*/ 588068 w 820807"/>
                  <a:gd name="connsiteY32" fmla="*/ 1833989 h 2475960"/>
                  <a:gd name="connsiteX33" fmla="*/ 576036 w 820807"/>
                  <a:gd name="connsiteY33" fmla="*/ 2042536 h 2475960"/>
                  <a:gd name="connsiteX34" fmla="*/ 572026 w 820807"/>
                  <a:gd name="connsiteY34" fmla="*/ 2303221 h 2475960"/>
                  <a:gd name="connsiteX35" fmla="*/ 539941 w 820807"/>
                  <a:gd name="connsiteY35" fmla="*/ 2443589 h 2475960"/>
                  <a:gd name="connsiteX36" fmla="*/ 515878 w 820807"/>
                  <a:gd name="connsiteY36" fmla="*/ 2475673 h 2475960"/>
                  <a:gd name="connsiteX37" fmla="*/ 443689 w 820807"/>
                  <a:gd name="connsiteY37" fmla="*/ 2455621 h 2475960"/>
                  <a:gd name="connsiteX38" fmla="*/ 415615 w 820807"/>
                  <a:gd name="connsiteY38" fmla="*/ 2395463 h 2475960"/>
                  <a:gd name="connsiteX39" fmla="*/ 395562 w 820807"/>
                  <a:gd name="connsiteY39" fmla="*/ 2231031 h 2475960"/>
                  <a:gd name="connsiteX40" fmla="*/ 383531 w 820807"/>
                  <a:gd name="connsiteY40" fmla="*/ 2046547 h 2475960"/>
                  <a:gd name="connsiteX41" fmla="*/ 379520 w 820807"/>
                  <a:gd name="connsiteY41" fmla="*/ 1918210 h 2475960"/>
                  <a:gd name="connsiteX42" fmla="*/ 383531 w 820807"/>
                  <a:gd name="connsiteY42" fmla="*/ 1886126 h 2475960"/>
                  <a:gd name="connsiteX43" fmla="*/ 367489 w 820807"/>
                  <a:gd name="connsiteY43" fmla="*/ 1878105 h 2475960"/>
                  <a:gd name="connsiteX44" fmla="*/ 383531 w 820807"/>
                  <a:gd name="connsiteY44" fmla="*/ 1805915 h 2475960"/>
                  <a:gd name="connsiteX45" fmla="*/ 395562 w 820807"/>
                  <a:gd name="connsiteY45" fmla="*/ 1725705 h 2475960"/>
                  <a:gd name="connsiteX46" fmla="*/ 399573 w 820807"/>
                  <a:gd name="connsiteY46" fmla="*/ 1613410 h 2475960"/>
                  <a:gd name="connsiteX47" fmla="*/ 395562 w 820807"/>
                  <a:gd name="connsiteY47" fmla="*/ 1517157 h 2475960"/>
                  <a:gd name="connsiteX48" fmla="*/ 383531 w 820807"/>
                  <a:gd name="connsiteY48" fmla="*/ 1364757 h 2475960"/>
                  <a:gd name="connsiteX49" fmla="*/ 351447 w 820807"/>
                  <a:gd name="connsiteY49" fmla="*/ 1280536 h 2475960"/>
                  <a:gd name="connsiteX50" fmla="*/ 327384 w 820807"/>
                  <a:gd name="connsiteY50" fmla="*/ 1152200 h 2475960"/>
                  <a:gd name="connsiteX51" fmla="*/ 291289 w 820807"/>
                  <a:gd name="connsiteY51" fmla="*/ 1084021 h 2475960"/>
                  <a:gd name="connsiteX52" fmla="*/ 183005 w 820807"/>
                  <a:gd name="connsiteY52" fmla="*/ 971726 h 2475960"/>
                  <a:gd name="connsiteX53" fmla="*/ 146910 w 820807"/>
                  <a:gd name="connsiteY53" fmla="*/ 887505 h 2475960"/>
                  <a:gd name="connsiteX54" fmla="*/ 74720 w 820807"/>
                  <a:gd name="connsiteY54" fmla="*/ 743126 h 2475960"/>
                  <a:gd name="connsiteX55" fmla="*/ 50657 w 820807"/>
                  <a:gd name="connsiteY55" fmla="*/ 695000 h 2475960"/>
                  <a:gd name="connsiteX56" fmla="*/ 30605 w 820807"/>
                  <a:gd name="connsiteY56" fmla="*/ 642863 h 2475960"/>
                  <a:gd name="connsiteX57" fmla="*/ 14562 w 820807"/>
                  <a:gd name="connsiteY57" fmla="*/ 486452 h 2475960"/>
                  <a:gd name="connsiteX58" fmla="*/ 6541 w 820807"/>
                  <a:gd name="connsiteY58" fmla="*/ 374157 h 2475960"/>
                  <a:gd name="connsiteX59" fmla="*/ 2531 w 820807"/>
                  <a:gd name="connsiteY59" fmla="*/ 261863 h 2475960"/>
                  <a:gd name="connsiteX60" fmla="*/ 2531 w 820807"/>
                  <a:gd name="connsiteY60" fmla="*/ 249831 h 2475960"/>
                  <a:gd name="connsiteX61" fmla="*/ 34615 w 820807"/>
                  <a:gd name="connsiteY61" fmla="*/ 129515 h 2475960"/>
                  <a:gd name="connsiteX62" fmla="*/ 46647 w 820807"/>
                  <a:gd name="connsiteY62" fmla="*/ 61336 h 2475960"/>
                  <a:gd name="connsiteX63" fmla="*/ 46647 w 820807"/>
                  <a:gd name="connsiteY63" fmla="*/ 1178 h 2475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820807" h="2475960">
                    <a:moveTo>
                      <a:pt x="46647" y="1178"/>
                    </a:moveTo>
                    <a:cubicBezTo>
                      <a:pt x="53999" y="10536"/>
                      <a:pt x="72715" y="98100"/>
                      <a:pt x="90762" y="117484"/>
                    </a:cubicBezTo>
                    <a:cubicBezTo>
                      <a:pt x="108809" y="136868"/>
                      <a:pt x="135547" y="121494"/>
                      <a:pt x="154931" y="117484"/>
                    </a:cubicBezTo>
                    <a:cubicBezTo>
                      <a:pt x="174315" y="113474"/>
                      <a:pt x="193031" y="104116"/>
                      <a:pt x="207068" y="93421"/>
                    </a:cubicBezTo>
                    <a:cubicBezTo>
                      <a:pt x="221105" y="82726"/>
                      <a:pt x="232468" y="62004"/>
                      <a:pt x="239152" y="53315"/>
                    </a:cubicBezTo>
                    <a:cubicBezTo>
                      <a:pt x="245836" y="44626"/>
                      <a:pt x="247173" y="38610"/>
                      <a:pt x="247173" y="41284"/>
                    </a:cubicBezTo>
                    <a:cubicBezTo>
                      <a:pt x="247173" y="43958"/>
                      <a:pt x="240489" y="51310"/>
                      <a:pt x="239152" y="69357"/>
                    </a:cubicBezTo>
                    <a:cubicBezTo>
                      <a:pt x="237815" y="87404"/>
                      <a:pt x="237815" y="124837"/>
                      <a:pt x="239152" y="149568"/>
                    </a:cubicBezTo>
                    <a:cubicBezTo>
                      <a:pt x="240489" y="174299"/>
                      <a:pt x="247173" y="188337"/>
                      <a:pt x="247173" y="217747"/>
                    </a:cubicBezTo>
                    <a:cubicBezTo>
                      <a:pt x="247173" y="247157"/>
                      <a:pt x="238484" y="294615"/>
                      <a:pt x="239152" y="326031"/>
                    </a:cubicBezTo>
                    <a:cubicBezTo>
                      <a:pt x="239820" y="357447"/>
                      <a:pt x="249847" y="378168"/>
                      <a:pt x="251184" y="406242"/>
                    </a:cubicBezTo>
                    <a:cubicBezTo>
                      <a:pt x="252521" y="434316"/>
                      <a:pt x="236478" y="458378"/>
                      <a:pt x="247173" y="494473"/>
                    </a:cubicBezTo>
                    <a:cubicBezTo>
                      <a:pt x="257868" y="530568"/>
                      <a:pt x="291289" y="582705"/>
                      <a:pt x="315352" y="622810"/>
                    </a:cubicBezTo>
                    <a:cubicBezTo>
                      <a:pt x="339415" y="662915"/>
                      <a:pt x="372168" y="709037"/>
                      <a:pt x="391552" y="735105"/>
                    </a:cubicBezTo>
                    <a:cubicBezTo>
                      <a:pt x="410936" y="761173"/>
                      <a:pt x="422299" y="777884"/>
                      <a:pt x="431657" y="779221"/>
                    </a:cubicBezTo>
                    <a:cubicBezTo>
                      <a:pt x="441015" y="780558"/>
                      <a:pt x="437673" y="749810"/>
                      <a:pt x="447699" y="743126"/>
                    </a:cubicBezTo>
                    <a:cubicBezTo>
                      <a:pt x="457725" y="736442"/>
                      <a:pt x="471094" y="735773"/>
                      <a:pt x="491815" y="739115"/>
                    </a:cubicBezTo>
                    <a:cubicBezTo>
                      <a:pt x="512536" y="742457"/>
                      <a:pt x="547294" y="751146"/>
                      <a:pt x="572026" y="763178"/>
                    </a:cubicBezTo>
                    <a:cubicBezTo>
                      <a:pt x="596758" y="775210"/>
                      <a:pt x="621489" y="798605"/>
                      <a:pt x="640205" y="811305"/>
                    </a:cubicBezTo>
                    <a:cubicBezTo>
                      <a:pt x="658921" y="824005"/>
                      <a:pt x="669615" y="832694"/>
                      <a:pt x="684320" y="839378"/>
                    </a:cubicBezTo>
                    <a:cubicBezTo>
                      <a:pt x="699025" y="846062"/>
                      <a:pt x="715736" y="853415"/>
                      <a:pt x="728436" y="851410"/>
                    </a:cubicBezTo>
                    <a:cubicBezTo>
                      <a:pt x="741136" y="849405"/>
                      <a:pt x="751831" y="836705"/>
                      <a:pt x="760520" y="827347"/>
                    </a:cubicBezTo>
                    <a:cubicBezTo>
                      <a:pt x="769209" y="817989"/>
                      <a:pt x="777231" y="787910"/>
                      <a:pt x="780573" y="795263"/>
                    </a:cubicBezTo>
                    <a:cubicBezTo>
                      <a:pt x="783915" y="802616"/>
                      <a:pt x="776563" y="846732"/>
                      <a:pt x="780573" y="871463"/>
                    </a:cubicBezTo>
                    <a:cubicBezTo>
                      <a:pt x="784583" y="896194"/>
                      <a:pt x="798620" y="922263"/>
                      <a:pt x="804636" y="943652"/>
                    </a:cubicBezTo>
                    <a:cubicBezTo>
                      <a:pt x="810652" y="965042"/>
                      <a:pt x="813994" y="981753"/>
                      <a:pt x="816668" y="999800"/>
                    </a:cubicBezTo>
                    <a:cubicBezTo>
                      <a:pt x="819342" y="1017847"/>
                      <a:pt x="821346" y="1028541"/>
                      <a:pt x="820678" y="1051936"/>
                    </a:cubicBezTo>
                    <a:cubicBezTo>
                      <a:pt x="820010" y="1075331"/>
                      <a:pt x="817336" y="1104742"/>
                      <a:pt x="812657" y="1140168"/>
                    </a:cubicBezTo>
                    <a:cubicBezTo>
                      <a:pt x="807978" y="1175594"/>
                      <a:pt x="806642" y="1223720"/>
                      <a:pt x="792605" y="1264494"/>
                    </a:cubicBezTo>
                    <a:cubicBezTo>
                      <a:pt x="778568" y="1305268"/>
                      <a:pt x="749157" y="1342031"/>
                      <a:pt x="728436" y="1384810"/>
                    </a:cubicBezTo>
                    <a:cubicBezTo>
                      <a:pt x="707715" y="1427589"/>
                      <a:pt x="684989" y="1481731"/>
                      <a:pt x="668278" y="1521168"/>
                    </a:cubicBezTo>
                    <a:cubicBezTo>
                      <a:pt x="651568" y="1560605"/>
                      <a:pt x="641541" y="1569294"/>
                      <a:pt x="628173" y="1621431"/>
                    </a:cubicBezTo>
                    <a:cubicBezTo>
                      <a:pt x="614805" y="1673568"/>
                      <a:pt x="596758" y="1763805"/>
                      <a:pt x="588068" y="1833989"/>
                    </a:cubicBezTo>
                    <a:cubicBezTo>
                      <a:pt x="579379" y="1904173"/>
                      <a:pt x="578710" y="1964331"/>
                      <a:pt x="576036" y="2042536"/>
                    </a:cubicBezTo>
                    <a:cubicBezTo>
                      <a:pt x="573362" y="2120741"/>
                      <a:pt x="578042" y="2236379"/>
                      <a:pt x="572026" y="2303221"/>
                    </a:cubicBezTo>
                    <a:cubicBezTo>
                      <a:pt x="566010" y="2370063"/>
                      <a:pt x="549299" y="2414847"/>
                      <a:pt x="539941" y="2443589"/>
                    </a:cubicBezTo>
                    <a:cubicBezTo>
                      <a:pt x="530583" y="2472331"/>
                      <a:pt x="531920" y="2473668"/>
                      <a:pt x="515878" y="2475673"/>
                    </a:cubicBezTo>
                    <a:cubicBezTo>
                      <a:pt x="499836" y="2477678"/>
                      <a:pt x="460399" y="2468989"/>
                      <a:pt x="443689" y="2455621"/>
                    </a:cubicBezTo>
                    <a:cubicBezTo>
                      <a:pt x="426979" y="2442253"/>
                      <a:pt x="423636" y="2432895"/>
                      <a:pt x="415615" y="2395463"/>
                    </a:cubicBezTo>
                    <a:cubicBezTo>
                      <a:pt x="407594" y="2358031"/>
                      <a:pt x="400909" y="2289184"/>
                      <a:pt x="395562" y="2231031"/>
                    </a:cubicBezTo>
                    <a:cubicBezTo>
                      <a:pt x="390215" y="2172878"/>
                      <a:pt x="386205" y="2098684"/>
                      <a:pt x="383531" y="2046547"/>
                    </a:cubicBezTo>
                    <a:cubicBezTo>
                      <a:pt x="380857" y="1994410"/>
                      <a:pt x="379520" y="1944947"/>
                      <a:pt x="379520" y="1918210"/>
                    </a:cubicBezTo>
                    <a:cubicBezTo>
                      <a:pt x="379520" y="1891473"/>
                      <a:pt x="385536" y="1892810"/>
                      <a:pt x="383531" y="1886126"/>
                    </a:cubicBezTo>
                    <a:cubicBezTo>
                      <a:pt x="381526" y="1879442"/>
                      <a:pt x="367489" y="1891473"/>
                      <a:pt x="367489" y="1878105"/>
                    </a:cubicBezTo>
                    <a:cubicBezTo>
                      <a:pt x="367489" y="1864737"/>
                      <a:pt x="378852" y="1831315"/>
                      <a:pt x="383531" y="1805915"/>
                    </a:cubicBezTo>
                    <a:cubicBezTo>
                      <a:pt x="388210" y="1780515"/>
                      <a:pt x="392888" y="1757789"/>
                      <a:pt x="395562" y="1725705"/>
                    </a:cubicBezTo>
                    <a:cubicBezTo>
                      <a:pt x="398236" y="1693621"/>
                      <a:pt x="399573" y="1648168"/>
                      <a:pt x="399573" y="1613410"/>
                    </a:cubicBezTo>
                    <a:cubicBezTo>
                      <a:pt x="399573" y="1578652"/>
                      <a:pt x="398236" y="1558599"/>
                      <a:pt x="395562" y="1517157"/>
                    </a:cubicBezTo>
                    <a:cubicBezTo>
                      <a:pt x="392888" y="1475715"/>
                      <a:pt x="390884" y="1404194"/>
                      <a:pt x="383531" y="1364757"/>
                    </a:cubicBezTo>
                    <a:cubicBezTo>
                      <a:pt x="376179" y="1325320"/>
                      <a:pt x="360805" y="1315962"/>
                      <a:pt x="351447" y="1280536"/>
                    </a:cubicBezTo>
                    <a:cubicBezTo>
                      <a:pt x="342089" y="1245110"/>
                      <a:pt x="337410" y="1184953"/>
                      <a:pt x="327384" y="1152200"/>
                    </a:cubicBezTo>
                    <a:cubicBezTo>
                      <a:pt x="317358" y="1119447"/>
                      <a:pt x="315352" y="1114100"/>
                      <a:pt x="291289" y="1084021"/>
                    </a:cubicBezTo>
                    <a:cubicBezTo>
                      <a:pt x="267226" y="1053942"/>
                      <a:pt x="207068" y="1004479"/>
                      <a:pt x="183005" y="971726"/>
                    </a:cubicBezTo>
                    <a:cubicBezTo>
                      <a:pt x="158942" y="938973"/>
                      <a:pt x="164957" y="925605"/>
                      <a:pt x="146910" y="887505"/>
                    </a:cubicBezTo>
                    <a:cubicBezTo>
                      <a:pt x="128863" y="849405"/>
                      <a:pt x="74720" y="743126"/>
                      <a:pt x="74720" y="743126"/>
                    </a:cubicBezTo>
                    <a:cubicBezTo>
                      <a:pt x="58678" y="711042"/>
                      <a:pt x="58009" y="711710"/>
                      <a:pt x="50657" y="695000"/>
                    </a:cubicBezTo>
                    <a:cubicBezTo>
                      <a:pt x="43305" y="678290"/>
                      <a:pt x="36621" y="677621"/>
                      <a:pt x="30605" y="642863"/>
                    </a:cubicBezTo>
                    <a:cubicBezTo>
                      <a:pt x="24589" y="608105"/>
                      <a:pt x="18573" y="531236"/>
                      <a:pt x="14562" y="486452"/>
                    </a:cubicBezTo>
                    <a:cubicBezTo>
                      <a:pt x="10551" y="441668"/>
                      <a:pt x="8546" y="411588"/>
                      <a:pt x="6541" y="374157"/>
                    </a:cubicBezTo>
                    <a:cubicBezTo>
                      <a:pt x="4536" y="336726"/>
                      <a:pt x="3199" y="282584"/>
                      <a:pt x="2531" y="261863"/>
                    </a:cubicBezTo>
                    <a:cubicBezTo>
                      <a:pt x="1863" y="241142"/>
                      <a:pt x="-2816" y="271889"/>
                      <a:pt x="2531" y="249831"/>
                    </a:cubicBezTo>
                    <a:cubicBezTo>
                      <a:pt x="7878" y="227773"/>
                      <a:pt x="27262" y="160931"/>
                      <a:pt x="34615" y="129515"/>
                    </a:cubicBezTo>
                    <a:cubicBezTo>
                      <a:pt x="41968" y="98099"/>
                      <a:pt x="43973" y="82057"/>
                      <a:pt x="46647" y="61336"/>
                    </a:cubicBezTo>
                    <a:cubicBezTo>
                      <a:pt x="49321" y="40615"/>
                      <a:pt x="39295" y="-8180"/>
                      <a:pt x="46647" y="117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  <p:sp>
            <p:nvSpPr>
              <p:cNvPr id="23" name="Freeform 68">
                <a:extLst>
                  <a:ext uri="{FF2B5EF4-FFF2-40B4-BE49-F238E27FC236}">
                    <a16:creationId xmlns:a16="http://schemas.microsoft.com/office/drawing/2014/main" id="{0945D7A7-6EDB-4FE5-BA9C-CC5404F61A01}"/>
                  </a:ext>
                </a:extLst>
              </p:cNvPr>
              <p:cNvSpPr/>
              <p:nvPr/>
            </p:nvSpPr>
            <p:spPr>
              <a:xfrm>
                <a:off x="3369294" y="3701664"/>
                <a:ext cx="188144" cy="101390"/>
              </a:xfrm>
              <a:custGeom>
                <a:avLst/>
                <a:gdLst>
                  <a:gd name="connsiteX0" fmla="*/ 176546 w 188144"/>
                  <a:gd name="connsiteY0" fmla="*/ 11816 h 101390"/>
                  <a:gd name="connsiteX1" fmla="*/ 181626 w 188144"/>
                  <a:gd name="connsiteY1" fmla="*/ 98176 h 101390"/>
                  <a:gd name="connsiteX2" fmla="*/ 156226 w 188144"/>
                  <a:gd name="connsiteY2" fmla="*/ 82936 h 101390"/>
                  <a:gd name="connsiteX3" fmla="*/ 105426 w 188144"/>
                  <a:gd name="connsiteY3" fmla="*/ 82936 h 101390"/>
                  <a:gd name="connsiteX4" fmla="*/ 49546 w 188144"/>
                  <a:gd name="connsiteY4" fmla="*/ 88016 h 101390"/>
                  <a:gd name="connsiteX5" fmla="*/ 3826 w 188144"/>
                  <a:gd name="connsiteY5" fmla="*/ 98176 h 101390"/>
                  <a:gd name="connsiteX6" fmla="*/ 8906 w 188144"/>
                  <a:gd name="connsiteY6" fmla="*/ 52456 h 101390"/>
                  <a:gd name="connsiteX7" fmla="*/ 59706 w 188144"/>
                  <a:gd name="connsiteY7" fmla="*/ 6736 h 101390"/>
                  <a:gd name="connsiteX8" fmla="*/ 176546 w 188144"/>
                  <a:gd name="connsiteY8" fmla="*/ 11816 h 101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144" h="101390">
                    <a:moveTo>
                      <a:pt x="176546" y="11816"/>
                    </a:moveTo>
                    <a:cubicBezTo>
                      <a:pt x="196866" y="27056"/>
                      <a:pt x="185013" y="86323"/>
                      <a:pt x="181626" y="98176"/>
                    </a:cubicBezTo>
                    <a:cubicBezTo>
                      <a:pt x="178239" y="110029"/>
                      <a:pt x="168926" y="85476"/>
                      <a:pt x="156226" y="82936"/>
                    </a:cubicBezTo>
                    <a:cubicBezTo>
                      <a:pt x="143526" y="80396"/>
                      <a:pt x="123206" y="82089"/>
                      <a:pt x="105426" y="82936"/>
                    </a:cubicBezTo>
                    <a:cubicBezTo>
                      <a:pt x="87646" y="83783"/>
                      <a:pt x="66479" y="85476"/>
                      <a:pt x="49546" y="88016"/>
                    </a:cubicBezTo>
                    <a:cubicBezTo>
                      <a:pt x="32613" y="90556"/>
                      <a:pt x="10599" y="104103"/>
                      <a:pt x="3826" y="98176"/>
                    </a:cubicBezTo>
                    <a:cubicBezTo>
                      <a:pt x="-2947" y="92249"/>
                      <a:pt x="-407" y="67696"/>
                      <a:pt x="8906" y="52456"/>
                    </a:cubicBezTo>
                    <a:cubicBezTo>
                      <a:pt x="18219" y="37216"/>
                      <a:pt x="39386" y="16049"/>
                      <a:pt x="59706" y="6736"/>
                    </a:cubicBezTo>
                    <a:cubicBezTo>
                      <a:pt x="80026" y="-2577"/>
                      <a:pt x="156226" y="-3424"/>
                      <a:pt x="176546" y="1181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  <p:sp>
            <p:nvSpPr>
              <p:cNvPr id="25" name="Freeform 69">
                <a:extLst>
                  <a:ext uri="{FF2B5EF4-FFF2-40B4-BE49-F238E27FC236}">
                    <a16:creationId xmlns:a16="http://schemas.microsoft.com/office/drawing/2014/main" id="{102C99B1-C6E5-4424-8603-4779C796A397}"/>
                  </a:ext>
                </a:extLst>
              </p:cNvPr>
              <p:cNvSpPr/>
              <p:nvPr/>
            </p:nvSpPr>
            <p:spPr>
              <a:xfrm>
                <a:off x="2013205" y="1026478"/>
                <a:ext cx="200477" cy="252445"/>
              </a:xfrm>
              <a:custGeom>
                <a:avLst/>
                <a:gdLst>
                  <a:gd name="connsiteX0" fmla="*/ 196595 w 198015"/>
                  <a:gd name="connsiteY0" fmla="*/ 136842 h 252445"/>
                  <a:gd name="connsiteX1" fmla="*/ 176275 w 198015"/>
                  <a:gd name="connsiteY1" fmla="*/ 86042 h 252445"/>
                  <a:gd name="connsiteX2" fmla="*/ 181355 w 198015"/>
                  <a:gd name="connsiteY2" fmla="*/ 40322 h 252445"/>
                  <a:gd name="connsiteX3" fmla="*/ 155955 w 198015"/>
                  <a:gd name="connsiteY3" fmla="*/ 9842 h 252445"/>
                  <a:gd name="connsiteX4" fmla="*/ 155955 w 198015"/>
                  <a:gd name="connsiteY4" fmla="*/ 50482 h 252445"/>
                  <a:gd name="connsiteX5" fmla="*/ 110235 w 198015"/>
                  <a:gd name="connsiteY5" fmla="*/ 65722 h 252445"/>
                  <a:gd name="connsiteX6" fmla="*/ 64515 w 198015"/>
                  <a:gd name="connsiteY6" fmla="*/ 65722 h 252445"/>
                  <a:gd name="connsiteX7" fmla="*/ 23875 w 198015"/>
                  <a:gd name="connsiteY7" fmla="*/ 20002 h 252445"/>
                  <a:gd name="connsiteX8" fmla="*/ 3555 w 198015"/>
                  <a:gd name="connsiteY8" fmla="*/ 4762 h 252445"/>
                  <a:gd name="connsiteX9" fmla="*/ 3555 w 198015"/>
                  <a:gd name="connsiteY9" fmla="*/ 101282 h 252445"/>
                  <a:gd name="connsiteX10" fmla="*/ 39115 w 198015"/>
                  <a:gd name="connsiteY10" fmla="*/ 243522 h 252445"/>
                  <a:gd name="connsiteX11" fmla="*/ 130555 w 198015"/>
                  <a:gd name="connsiteY11" fmla="*/ 228282 h 252445"/>
                  <a:gd name="connsiteX12" fmla="*/ 196595 w 198015"/>
                  <a:gd name="connsiteY12" fmla="*/ 136842 h 252445"/>
                  <a:gd name="connsiteX0" fmla="*/ 196595 w 200477"/>
                  <a:gd name="connsiteY0" fmla="*/ 136842 h 252445"/>
                  <a:gd name="connsiteX1" fmla="*/ 191515 w 200477"/>
                  <a:gd name="connsiteY1" fmla="*/ 80962 h 252445"/>
                  <a:gd name="connsiteX2" fmla="*/ 181355 w 200477"/>
                  <a:gd name="connsiteY2" fmla="*/ 40322 h 252445"/>
                  <a:gd name="connsiteX3" fmla="*/ 155955 w 200477"/>
                  <a:gd name="connsiteY3" fmla="*/ 9842 h 252445"/>
                  <a:gd name="connsiteX4" fmla="*/ 155955 w 200477"/>
                  <a:gd name="connsiteY4" fmla="*/ 50482 h 252445"/>
                  <a:gd name="connsiteX5" fmla="*/ 110235 w 200477"/>
                  <a:gd name="connsiteY5" fmla="*/ 65722 h 252445"/>
                  <a:gd name="connsiteX6" fmla="*/ 64515 w 200477"/>
                  <a:gd name="connsiteY6" fmla="*/ 65722 h 252445"/>
                  <a:gd name="connsiteX7" fmla="*/ 23875 w 200477"/>
                  <a:gd name="connsiteY7" fmla="*/ 20002 h 252445"/>
                  <a:gd name="connsiteX8" fmla="*/ 3555 w 200477"/>
                  <a:gd name="connsiteY8" fmla="*/ 4762 h 252445"/>
                  <a:gd name="connsiteX9" fmla="*/ 3555 w 200477"/>
                  <a:gd name="connsiteY9" fmla="*/ 101282 h 252445"/>
                  <a:gd name="connsiteX10" fmla="*/ 39115 w 200477"/>
                  <a:gd name="connsiteY10" fmla="*/ 243522 h 252445"/>
                  <a:gd name="connsiteX11" fmla="*/ 130555 w 200477"/>
                  <a:gd name="connsiteY11" fmla="*/ 228282 h 252445"/>
                  <a:gd name="connsiteX12" fmla="*/ 196595 w 200477"/>
                  <a:gd name="connsiteY12" fmla="*/ 136842 h 25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0477" h="252445">
                    <a:moveTo>
                      <a:pt x="196595" y="136842"/>
                    </a:moveTo>
                    <a:cubicBezTo>
                      <a:pt x="206755" y="112289"/>
                      <a:pt x="194055" y="97049"/>
                      <a:pt x="191515" y="80962"/>
                    </a:cubicBezTo>
                    <a:cubicBezTo>
                      <a:pt x="188975" y="64875"/>
                      <a:pt x="187282" y="52175"/>
                      <a:pt x="181355" y="40322"/>
                    </a:cubicBezTo>
                    <a:cubicBezTo>
                      <a:pt x="175428" y="28469"/>
                      <a:pt x="160188" y="8149"/>
                      <a:pt x="155955" y="9842"/>
                    </a:cubicBezTo>
                    <a:cubicBezTo>
                      <a:pt x="151722" y="11535"/>
                      <a:pt x="163575" y="41169"/>
                      <a:pt x="155955" y="50482"/>
                    </a:cubicBezTo>
                    <a:cubicBezTo>
                      <a:pt x="148335" y="59795"/>
                      <a:pt x="125475" y="63182"/>
                      <a:pt x="110235" y="65722"/>
                    </a:cubicBezTo>
                    <a:cubicBezTo>
                      <a:pt x="94995" y="68262"/>
                      <a:pt x="78908" y="73342"/>
                      <a:pt x="64515" y="65722"/>
                    </a:cubicBezTo>
                    <a:cubicBezTo>
                      <a:pt x="50122" y="58102"/>
                      <a:pt x="34035" y="30162"/>
                      <a:pt x="23875" y="20002"/>
                    </a:cubicBezTo>
                    <a:cubicBezTo>
                      <a:pt x="13715" y="9842"/>
                      <a:pt x="6942" y="-8785"/>
                      <a:pt x="3555" y="4762"/>
                    </a:cubicBezTo>
                    <a:cubicBezTo>
                      <a:pt x="168" y="18309"/>
                      <a:pt x="-2372" y="61489"/>
                      <a:pt x="3555" y="101282"/>
                    </a:cubicBezTo>
                    <a:cubicBezTo>
                      <a:pt x="9482" y="141075"/>
                      <a:pt x="17948" y="222355"/>
                      <a:pt x="39115" y="243522"/>
                    </a:cubicBezTo>
                    <a:cubicBezTo>
                      <a:pt x="60282" y="264689"/>
                      <a:pt x="106848" y="243522"/>
                      <a:pt x="130555" y="228282"/>
                    </a:cubicBezTo>
                    <a:cubicBezTo>
                      <a:pt x="154262" y="213042"/>
                      <a:pt x="186435" y="161395"/>
                      <a:pt x="196595" y="13684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6B198F6-B92A-98EE-F85C-52FE4FA21539}"/>
              </a:ext>
            </a:extLst>
          </p:cNvPr>
          <p:cNvGrpSpPr/>
          <p:nvPr/>
        </p:nvGrpSpPr>
        <p:grpSpPr>
          <a:xfrm flipH="1" flipV="1">
            <a:off x="5654613" y="1344714"/>
            <a:ext cx="874386" cy="874386"/>
            <a:chOff x="5833678" y="585323"/>
            <a:chExt cx="790407" cy="790407"/>
          </a:xfrm>
        </p:grpSpPr>
        <p:sp>
          <p:nvSpPr>
            <p:cNvPr id="27" name="Arc 3">
              <a:extLst>
                <a:ext uri="{FF2B5EF4-FFF2-40B4-BE49-F238E27FC236}">
                  <a16:creationId xmlns:a16="http://schemas.microsoft.com/office/drawing/2014/main" id="{FDEDBEAB-9132-5853-1D08-D29365A5EABF}"/>
                </a:ext>
              </a:extLst>
            </p:cNvPr>
            <p:cNvSpPr/>
            <p:nvPr/>
          </p:nvSpPr>
          <p:spPr>
            <a:xfrm>
              <a:off x="5833678" y="585323"/>
              <a:ext cx="790407" cy="790407"/>
            </a:xfrm>
            <a:prstGeom prst="arc">
              <a:avLst>
                <a:gd name="adj1" fmla="val 5614108"/>
                <a:gd name="adj2" fmla="val 16174202"/>
              </a:avLst>
            </a:prstGeom>
            <a:ln w="25400">
              <a:solidFill>
                <a:srgbClr val="AE78D6"/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341F148-B2B7-E3A8-A612-9C24BC15336D}"/>
                </a:ext>
              </a:extLst>
            </p:cNvPr>
            <p:cNvSpPr/>
            <p:nvPr/>
          </p:nvSpPr>
          <p:spPr>
            <a:xfrm>
              <a:off x="5907909" y="658049"/>
              <a:ext cx="644956" cy="644955"/>
            </a:xfrm>
            <a:prstGeom prst="ellipse">
              <a:avLst/>
            </a:prstGeom>
            <a:solidFill>
              <a:srgbClr val="AE78D6"/>
            </a:solidFill>
            <a:ln>
              <a:solidFill>
                <a:srgbClr val="AE7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938933A7-47DA-EBAA-984E-6237FBBF6B0B}"/>
              </a:ext>
            </a:extLst>
          </p:cNvPr>
          <p:cNvSpPr txBox="1"/>
          <p:nvPr/>
        </p:nvSpPr>
        <p:spPr>
          <a:xfrm>
            <a:off x="5639344" y="1513372"/>
            <a:ext cx="94101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2F0CA25-26B4-3C95-2B77-268ED5722685}"/>
              </a:ext>
            </a:extLst>
          </p:cNvPr>
          <p:cNvSpPr txBox="1"/>
          <p:nvPr/>
        </p:nvSpPr>
        <p:spPr>
          <a:xfrm>
            <a:off x="5631275" y="2558598"/>
            <a:ext cx="94101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0C2C36A-7C16-995A-BBE4-35E405F76274}"/>
              </a:ext>
            </a:extLst>
          </p:cNvPr>
          <p:cNvSpPr txBox="1"/>
          <p:nvPr/>
        </p:nvSpPr>
        <p:spPr>
          <a:xfrm>
            <a:off x="5639344" y="3583709"/>
            <a:ext cx="94101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949719-BB95-6CE9-72A0-87B67D9C0E95}"/>
              </a:ext>
            </a:extLst>
          </p:cNvPr>
          <p:cNvSpPr txBox="1"/>
          <p:nvPr/>
        </p:nvSpPr>
        <p:spPr>
          <a:xfrm>
            <a:off x="5608968" y="4661984"/>
            <a:ext cx="94101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8C8D3B2-54B5-0E21-E315-9AD6F2291D37}"/>
              </a:ext>
            </a:extLst>
          </p:cNvPr>
          <p:cNvSpPr txBox="1"/>
          <p:nvPr/>
        </p:nvSpPr>
        <p:spPr>
          <a:xfrm>
            <a:off x="5619634" y="5720701"/>
            <a:ext cx="94101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5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BE7ED10F-4855-55C1-7C33-8E971BE3D646}"/>
              </a:ext>
            </a:extLst>
          </p:cNvPr>
          <p:cNvSpPr txBox="1">
            <a:spLocks/>
          </p:cNvSpPr>
          <p:nvPr/>
        </p:nvSpPr>
        <p:spPr>
          <a:xfrm>
            <a:off x="6804425" y="1638430"/>
            <a:ext cx="4679150" cy="27720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err="1">
                <a:cs typeface="Arial" pitchFamily="34" charset="0"/>
              </a:rPr>
              <a:t>Menganalisis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teks</a:t>
            </a:r>
            <a:endParaRPr lang="ko-KR" altLang="en-US" sz="2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71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  <p:bldP spid="30" grpId="0"/>
      <p:bldP spid="32" grpId="0"/>
      <p:bldP spid="39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F1B9B384-AA66-35CB-2B20-A8459B30A5B5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8" r="20358"/>
          <a:stretch>
            <a:fillRect/>
          </a:stretch>
        </p:blipFill>
        <p:spPr>
          <a:xfrm>
            <a:off x="0" y="582501"/>
            <a:ext cx="5745120" cy="55973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 Placeholder 9">
                <a:extLst>
                  <a:ext uri="{FF2B5EF4-FFF2-40B4-BE49-F238E27FC236}">
                    <a16:creationId xmlns:a16="http://schemas.microsoft.com/office/drawing/2014/main" id="{B777937B-67D5-4715-B920-F8B10987B28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45119" y="3187432"/>
                <a:ext cx="6607302" cy="300978"/>
              </a:xfrm>
              <a:prstGeom prst="rect">
                <a:avLst/>
              </a:prstGeom>
            </p:spPr>
            <p:txBody>
              <a:bodyPr anchor="t"/>
              <a:lstStyle>
                <a:lvl1pPr marL="0" indent="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None/>
                  <a:defRPr sz="1200" b="1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2000" dirty="0">
                    <a:cs typeface="Arial" pitchFamily="34" charset="0"/>
                  </a:rPr>
                  <a:t>Ingat </a:t>
                </a:r>
                <a:r>
                  <a:rPr lang="en-US" altLang="ko-KR" sz="2000" dirty="0" err="1">
                    <a:cs typeface="Arial" pitchFamily="34" charset="0"/>
                  </a:rPr>
                  <a:t>rumus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luas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lingkaran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adalah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𝑳</m:t>
                    </m:r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=</m:t>
                    </m:r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en-US" altLang="ko-KR" sz="2000" i="1">
                        <a:latin typeface="Cambria Math" panose="02040503050406030204" pitchFamily="18" charset="0"/>
                        <a:cs typeface="Arial" pitchFamily="34" charset="0"/>
                      </a:rPr>
                      <m:t>𝑳</m:t>
                    </m:r>
                    <m:r>
                      <a:rPr lang="en-US" altLang="ko-KR" sz="2000" i="1">
                        <a:latin typeface="Cambria Math" panose="02040503050406030204" pitchFamily="18" charset="0"/>
                        <a:cs typeface="Arial" pitchFamily="34" charset="0"/>
                      </a:rPr>
                      <m:t>=</m:t>
                    </m:r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altLang="ko-KR" sz="2000" dirty="0"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2" name="Text Placeholder 9">
                <a:extLst>
                  <a:ext uri="{FF2B5EF4-FFF2-40B4-BE49-F238E27FC236}">
                    <a16:creationId xmlns:a16="http://schemas.microsoft.com/office/drawing/2014/main" id="{B777937B-67D5-4715-B920-F8B10987B2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5119" y="3187432"/>
                <a:ext cx="6607302" cy="300978"/>
              </a:xfrm>
              <a:prstGeom prst="rect">
                <a:avLst/>
              </a:prstGeom>
              <a:blipFill>
                <a:blip r:embed="rId3"/>
                <a:stretch>
                  <a:fillRect l="-923" t="-12245" b="-693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92BD4B54-2114-A7B5-2CF9-CBF9EA9712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38933A7-47DA-EBAA-984E-6237FBBF6B0B}"/>
              </a:ext>
            </a:extLst>
          </p:cNvPr>
          <p:cNvSpPr txBox="1"/>
          <p:nvPr/>
        </p:nvSpPr>
        <p:spPr>
          <a:xfrm>
            <a:off x="5639344" y="1513372"/>
            <a:ext cx="94101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 Placeholder 2">
                <a:extLst>
                  <a:ext uri="{FF2B5EF4-FFF2-40B4-BE49-F238E27FC236}">
                    <a16:creationId xmlns:a16="http://schemas.microsoft.com/office/drawing/2014/main" id="{BE7ED10F-4855-55C1-7C33-8E971BE3D64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45120" y="10410"/>
                <a:ext cx="6446880" cy="2716748"/>
              </a:xfrm>
              <a:prstGeom prst="rect">
                <a:avLst/>
              </a:prstGeom>
            </p:spPr>
            <p:txBody>
              <a:bodyPr anchor="t"/>
              <a:lstStyle>
                <a:lvl1pPr marL="0" indent="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None/>
                  <a:defRPr sz="1200" b="1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1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en-US" altLang="ko-KR" sz="2000" dirty="0">
                    <a:cs typeface="Arial" pitchFamily="34" charset="0"/>
                  </a:rPr>
                  <a:t>Sebuah </a:t>
                </a:r>
                <a:r>
                  <a:rPr lang="en-US" altLang="ko-KR" sz="2000" dirty="0" err="1">
                    <a:cs typeface="Arial" pitchFamily="34" charset="0"/>
                  </a:rPr>
                  <a:t>biji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tanaman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jatuh</a:t>
                </a:r>
                <a:r>
                  <a:rPr lang="en-US" altLang="ko-KR" sz="2000" dirty="0">
                    <a:cs typeface="Arial" pitchFamily="34" charset="0"/>
                  </a:rPr>
                  <a:t> di </a:t>
                </a:r>
                <a:r>
                  <a:rPr lang="en-US" altLang="ko-KR" sz="2000" dirty="0" err="1">
                    <a:cs typeface="Arial" pitchFamily="34" charset="0"/>
                  </a:rPr>
                  <a:t>permukaan</a:t>
                </a:r>
                <a:r>
                  <a:rPr lang="en-US" altLang="ko-KR" sz="2000" dirty="0">
                    <a:cs typeface="Arial" pitchFamily="34" charset="0"/>
                  </a:rPr>
                  <a:t> air yang </a:t>
                </a:r>
                <a:r>
                  <a:rPr lang="en-US" altLang="ko-KR" sz="2000" dirty="0" err="1">
                    <a:cs typeface="Arial" pitchFamily="34" charset="0"/>
                  </a:rPr>
                  <a:t>tenang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hingga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mengekibatkan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terjadinya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riak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melingkar</a:t>
                </a:r>
                <a:r>
                  <a:rPr lang="en-US" altLang="ko-KR" sz="2000" dirty="0">
                    <a:cs typeface="Arial" pitchFamily="34" charset="0"/>
                  </a:rPr>
                  <a:t>. Luas </a:t>
                </a:r>
                <a:r>
                  <a:rPr lang="en-US" altLang="ko-KR" sz="2000" dirty="0" err="1">
                    <a:cs typeface="Arial" pitchFamily="34" charset="0"/>
                  </a:rPr>
                  <a:t>riak</a:t>
                </a:r>
                <a:r>
                  <a:rPr lang="en-US" altLang="ko-KR" sz="2000" dirty="0">
                    <a:cs typeface="Arial" pitchFamily="34" charset="0"/>
                  </a:rPr>
                  <a:t> yang </a:t>
                </a:r>
                <a:r>
                  <a:rPr lang="en-US" altLang="ko-KR" sz="2000" dirty="0" err="1">
                    <a:cs typeface="Arial" pitchFamily="34" charset="0"/>
                  </a:rPr>
                  <a:t>ditimbulkan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setelah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𝒕</m:t>
                    </m:r>
                  </m:oMath>
                </a14:m>
                <a:r>
                  <a:rPr lang="ko-KR" altLang="en-US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detik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merupakan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fungsi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komposisi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∘</m:t>
                        </m:r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</m:d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000" b="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ko-KR" sz="2000" dirty="0" err="1">
                    <a:cs typeface="Arial" pitchFamily="34" charset="0"/>
                  </a:rPr>
                  <a:t>dengan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𝑳</m:t>
                    </m:r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(</m:t>
                    </m:r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𝒙</m:t>
                    </m:r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)</m:t>
                    </m:r>
                  </m:oMath>
                </a14:m>
                <a:r>
                  <a:rPr lang="ko-KR" altLang="en-US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adalah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fungsi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untuk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menentukan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luas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lingkaran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dengan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jari-jari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𝒙</m:t>
                    </m:r>
                  </m:oMath>
                </a14:m>
                <a:r>
                  <a:rPr lang="ko-KR" altLang="en-US" sz="2000" dirty="0">
                    <a:cs typeface="Arial" pitchFamily="34" charset="0"/>
                  </a:rPr>
                  <a:t> </a:t>
                </a:r>
                <a:r>
                  <a:rPr lang="en-US" altLang="ko-KR" sz="2000" dirty="0">
                    <a:cs typeface="Arial" pitchFamily="34" charset="0"/>
                  </a:rPr>
                  <a:t>cm, </a:t>
                </a:r>
                <a:r>
                  <a:rPr lang="en-US" altLang="ko-KR" sz="2000" dirty="0" err="1">
                    <a:cs typeface="Arial" pitchFamily="34" charset="0"/>
                  </a:rPr>
                  <a:t>sedangkan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𝒓</m:t>
                    </m:r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(</m:t>
                    </m:r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𝒙</m:t>
                    </m:r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)</m:t>
                    </m:r>
                  </m:oMath>
                </a14:m>
                <a:r>
                  <a:rPr lang="ko-KR" altLang="en-US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adalah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jari-jari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riak</a:t>
                </a:r>
                <a:r>
                  <a:rPr lang="en-US" altLang="ko-KR" sz="2000" dirty="0">
                    <a:cs typeface="Arial" pitchFamily="34" charset="0"/>
                  </a:rPr>
                  <a:t> air (</a:t>
                </a:r>
                <a:r>
                  <a:rPr lang="en-US" altLang="ko-KR" sz="2000" dirty="0" err="1">
                    <a:cs typeface="Arial" pitchFamily="34" charset="0"/>
                  </a:rPr>
                  <a:t>dalam</a:t>
                </a:r>
                <a:r>
                  <a:rPr lang="en-US" altLang="ko-KR" sz="2000" dirty="0">
                    <a:cs typeface="Arial" pitchFamily="34" charset="0"/>
                  </a:rPr>
                  <a:t> cm) </a:t>
                </a:r>
                <a:r>
                  <a:rPr lang="en-US" altLang="ko-KR" sz="2000" dirty="0" err="1">
                    <a:cs typeface="Arial" pitchFamily="34" charset="0"/>
                  </a:rPr>
                  <a:t>setelah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𝒙</m:t>
                    </m:r>
                  </m:oMath>
                </a14:m>
                <a:r>
                  <a:rPr lang="ko-KR" altLang="en-US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detik</a:t>
                </a:r>
                <a:r>
                  <a:rPr lang="en-US" altLang="ko-KR" sz="2000" dirty="0">
                    <a:cs typeface="Arial" pitchFamily="34" charset="0"/>
                  </a:rPr>
                  <a:t>. Jika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𝑳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∘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</m:d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=9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, </m:t>
                    </m:r>
                  </m:oMath>
                </a14:m>
                <a:r>
                  <a:rPr lang="en-US" altLang="ko-KR" sz="2000" dirty="0" err="1">
                    <a:cs typeface="Arial" pitchFamily="34" charset="0"/>
                  </a:rPr>
                  <a:t>tentukan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fungsi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𝒓</m:t>
                    </m:r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(</m:t>
                    </m:r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𝒙</m:t>
                    </m:r>
                    <m:r>
                      <a:rPr lang="en-US" altLang="ko-KR" sz="2000" b="1" i="1" smtClean="0">
                        <a:latin typeface="Cambria Math" panose="02040503050406030204" pitchFamily="18" charset="0"/>
                        <a:cs typeface="Arial" pitchFamily="34" charset="0"/>
                      </a:rPr>
                      <m:t>)</m:t>
                    </m:r>
                  </m:oMath>
                </a14:m>
                <a:r>
                  <a:rPr lang="ko-KR" altLang="en-US" sz="2000" dirty="0">
                    <a:cs typeface="Arial" pitchFamily="34" charset="0"/>
                  </a:rPr>
                  <a:t> </a:t>
                </a:r>
                <a:r>
                  <a:rPr lang="en-US" altLang="ko-KR" sz="2000" dirty="0">
                    <a:cs typeface="Arial" pitchFamily="34" charset="0"/>
                  </a:rPr>
                  <a:t>dan </a:t>
                </a:r>
                <a:r>
                  <a:rPr lang="en-US" altLang="ko-KR" sz="2000" dirty="0" err="1">
                    <a:cs typeface="Arial" pitchFamily="34" charset="0"/>
                  </a:rPr>
                  <a:t>tuliskan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interpretasinya</a:t>
                </a:r>
                <a:r>
                  <a:rPr lang="en-US" altLang="ko-KR" sz="2000" dirty="0">
                    <a:cs typeface="Arial" pitchFamily="34" charset="0"/>
                  </a:rPr>
                  <a:t>. </a:t>
                </a:r>
                <a:endParaRPr lang="ko-KR" altLang="en-US" sz="2000" dirty="0"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7" name="Text Placeholder 2">
                <a:extLst>
                  <a:ext uri="{FF2B5EF4-FFF2-40B4-BE49-F238E27FC236}">
                    <a16:creationId xmlns:a16="http://schemas.microsoft.com/office/drawing/2014/main" id="{BE7ED10F-4855-55C1-7C33-8E971BE3D6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5120" y="10410"/>
                <a:ext cx="6446880" cy="2716748"/>
              </a:xfrm>
              <a:prstGeom prst="rect">
                <a:avLst/>
              </a:prstGeom>
              <a:blipFill>
                <a:blip r:embed="rId6"/>
                <a:stretch>
                  <a:fillRect l="-945" t="-1348" r="-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lded Corner 1">
            <a:extLst>
              <a:ext uri="{FF2B5EF4-FFF2-40B4-BE49-F238E27FC236}">
                <a16:creationId xmlns:a16="http://schemas.microsoft.com/office/drawing/2014/main" id="{CFECB937-437C-DCF6-F7A9-B68AB18DA585}"/>
              </a:ext>
            </a:extLst>
          </p:cNvPr>
          <p:cNvSpPr/>
          <p:nvPr/>
        </p:nvSpPr>
        <p:spPr>
          <a:xfrm>
            <a:off x="122289" y="157873"/>
            <a:ext cx="2151555" cy="406400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CONTOH </a:t>
            </a:r>
          </a:p>
        </p:txBody>
      </p:sp>
      <p:sp>
        <p:nvSpPr>
          <p:cNvPr id="5" name="Folded Corner 1">
            <a:extLst>
              <a:ext uri="{FF2B5EF4-FFF2-40B4-BE49-F238E27FC236}">
                <a16:creationId xmlns:a16="http://schemas.microsoft.com/office/drawing/2014/main" id="{328A95D4-EAF8-A901-840B-12E03EF2986B}"/>
              </a:ext>
            </a:extLst>
          </p:cNvPr>
          <p:cNvSpPr/>
          <p:nvPr/>
        </p:nvSpPr>
        <p:spPr>
          <a:xfrm>
            <a:off x="5745120" y="2737568"/>
            <a:ext cx="2151555" cy="406400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PENYELESAIAN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E5E48D2-6BED-99A2-EEE1-B6C89F8377EC}"/>
                  </a:ext>
                </a:extLst>
              </p:cNvPr>
              <p:cNvSpPr txBox="1"/>
              <p:nvPr/>
            </p:nvSpPr>
            <p:spPr>
              <a:xfrm>
                <a:off x="5741227" y="3579352"/>
                <a:ext cx="215155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𝑳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∘</m:t>
                          </m:r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d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=9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E5E48D2-6BED-99A2-EEE1-B6C89F8377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1227" y="3579352"/>
                <a:ext cx="2151555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7436DDA-3E4F-B4CA-4144-2078FA79B521}"/>
                  </a:ext>
                </a:extLst>
              </p:cNvPr>
              <p:cNvSpPr txBox="1"/>
              <p:nvPr/>
            </p:nvSpPr>
            <p:spPr>
              <a:xfrm>
                <a:off x="5821438" y="3953284"/>
                <a:ext cx="2151555" cy="404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𝐿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=9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7436DDA-3E4F-B4CA-4144-2078FA79B5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1438" y="3953284"/>
                <a:ext cx="2151555" cy="40498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37DF5A39-E9F1-4F2B-18DF-79A4079BD20A}"/>
                  </a:ext>
                </a:extLst>
              </p:cNvPr>
              <p:cNvSpPr txBox="1"/>
              <p:nvPr/>
            </p:nvSpPr>
            <p:spPr>
              <a:xfrm>
                <a:off x="5741227" y="4316465"/>
                <a:ext cx="2151555" cy="4596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=9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37DF5A39-E9F1-4F2B-18DF-79A4079BD2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1227" y="4316465"/>
                <a:ext cx="2151555" cy="45967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AF7F3836-E43F-CA0E-F210-DD2E31BFF2BF}"/>
                  </a:ext>
                </a:extLst>
              </p:cNvPr>
              <p:cNvSpPr txBox="1"/>
              <p:nvPr/>
            </p:nvSpPr>
            <p:spPr>
              <a:xfrm>
                <a:off x="5741227" y="4725106"/>
                <a:ext cx="2151555" cy="4596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d>
                                <m:d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=9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AF7F3836-E43F-CA0E-F210-DD2E31BFF2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1227" y="4725106"/>
                <a:ext cx="2151555" cy="45967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D7BCBFCE-BCE3-FA69-4200-4155B6C679E5}"/>
                  </a:ext>
                </a:extLst>
              </p:cNvPr>
              <p:cNvSpPr txBox="1"/>
              <p:nvPr/>
            </p:nvSpPr>
            <p:spPr>
              <a:xfrm>
                <a:off x="5821437" y="5106243"/>
                <a:ext cx="215155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)=3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D7BCBFCE-BCE3-FA69-4200-4155B6C679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1437" y="5106243"/>
                <a:ext cx="2151555" cy="369332"/>
              </a:xfrm>
              <a:prstGeom prst="rect">
                <a:avLst/>
              </a:prstGeom>
              <a:blipFill>
                <a:blip r:embed="rId11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 Placeholder 9">
            <a:extLst>
              <a:ext uri="{FF2B5EF4-FFF2-40B4-BE49-F238E27FC236}">
                <a16:creationId xmlns:a16="http://schemas.microsoft.com/office/drawing/2014/main" id="{08DC77E6-462B-524E-D061-9BDD461FBC4F}"/>
              </a:ext>
            </a:extLst>
          </p:cNvPr>
          <p:cNvSpPr txBox="1">
            <a:spLocks/>
          </p:cNvSpPr>
          <p:nvPr/>
        </p:nvSpPr>
        <p:spPr>
          <a:xfrm>
            <a:off x="5821437" y="5605554"/>
            <a:ext cx="6607302" cy="300978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err="1">
                <a:cs typeface="Arial" pitchFamily="34" charset="0"/>
              </a:rPr>
              <a:t>Artinya</a:t>
            </a:r>
            <a:r>
              <a:rPr lang="en-US" altLang="ko-KR" sz="2000" dirty="0">
                <a:cs typeface="Arial" pitchFamily="34" charset="0"/>
              </a:rPr>
              <a:t>, </a:t>
            </a:r>
            <a:r>
              <a:rPr lang="en-US" altLang="ko-KR" sz="2000" dirty="0" err="1">
                <a:cs typeface="Arial" pitchFamily="34" charset="0"/>
              </a:rPr>
              <a:t>jari-jari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riak</a:t>
            </a:r>
            <a:r>
              <a:rPr lang="en-US" altLang="ko-KR" sz="2000" dirty="0">
                <a:cs typeface="Arial" pitchFamily="34" charset="0"/>
              </a:rPr>
              <a:t> air </a:t>
            </a:r>
            <a:r>
              <a:rPr lang="en-US" altLang="ko-KR" sz="2000" dirty="0" err="1">
                <a:cs typeface="Arial" pitchFamily="34" charset="0"/>
              </a:rPr>
              <a:t>bertambah</a:t>
            </a:r>
            <a:r>
              <a:rPr lang="en-US" altLang="ko-KR" sz="2000" dirty="0">
                <a:cs typeface="Arial" pitchFamily="34" charset="0"/>
              </a:rPr>
              <a:t> 3 cm </a:t>
            </a:r>
            <a:r>
              <a:rPr lang="en-US" altLang="ko-KR" sz="2000" dirty="0" err="1">
                <a:cs typeface="Arial" pitchFamily="34" charset="0"/>
              </a:rPr>
              <a:t>setiap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detik</a:t>
            </a:r>
            <a:endParaRPr lang="en-US" altLang="ko-KR" sz="2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52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7" grpId="0"/>
      <p:bldP spid="4" grpId="0" animBg="1"/>
      <p:bldP spid="5" grpId="0" animBg="1"/>
      <p:bldP spid="29" grpId="0"/>
      <p:bldP spid="31" grpId="0"/>
      <p:bldP spid="33" grpId="0"/>
      <p:bldP spid="48" grpId="0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9" name="Group 13318"/>
          <p:cNvGrpSpPr/>
          <p:nvPr/>
        </p:nvGrpSpPr>
        <p:grpSpPr>
          <a:xfrm rot="19917947">
            <a:off x="1959185" y="1804728"/>
            <a:ext cx="2221159" cy="4745163"/>
            <a:chOff x="1359132" y="345882"/>
            <a:chExt cx="1966239" cy="4200564"/>
          </a:xfrm>
        </p:grpSpPr>
        <p:grpSp>
          <p:nvGrpSpPr>
            <p:cNvPr id="24" name="Group 23"/>
            <p:cNvGrpSpPr/>
            <p:nvPr/>
          </p:nvGrpSpPr>
          <p:grpSpPr>
            <a:xfrm>
              <a:off x="2073901" y="2186669"/>
              <a:ext cx="501313" cy="2359777"/>
              <a:chOff x="2810055" y="1677194"/>
              <a:chExt cx="535258" cy="2519562"/>
            </a:xfrm>
          </p:grpSpPr>
          <p:sp>
            <p:nvSpPr>
              <p:cNvPr id="7" name="Rectangle 8"/>
              <p:cNvSpPr/>
              <p:nvPr/>
            </p:nvSpPr>
            <p:spPr>
              <a:xfrm>
                <a:off x="2810675" y="3399597"/>
                <a:ext cx="534638" cy="779141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70000"/>
                      <a:lumOff val="30000"/>
                    </a:schemeClr>
                  </a:gs>
                  <a:gs pos="100000">
                    <a:schemeClr val="accent2">
                      <a:lumMod val="70000"/>
                      <a:lumOff val="3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8" name="Rectangle 8"/>
              <p:cNvSpPr/>
              <p:nvPr/>
            </p:nvSpPr>
            <p:spPr>
              <a:xfrm>
                <a:off x="2984722" y="3392706"/>
                <a:ext cx="180870" cy="787996"/>
              </a:xfrm>
              <a:custGeom>
                <a:avLst/>
                <a:gdLst>
                  <a:gd name="connsiteX0" fmla="*/ 0 w 1359043"/>
                  <a:gd name="connsiteY0" fmla="*/ 0 h 1813992"/>
                  <a:gd name="connsiteX1" fmla="*/ 1359043 w 1359043"/>
                  <a:gd name="connsiteY1" fmla="*/ 0 h 1813992"/>
                  <a:gd name="connsiteX2" fmla="*/ 1359043 w 1359043"/>
                  <a:gd name="connsiteY2" fmla="*/ 212596 h 1813992"/>
                  <a:gd name="connsiteX3" fmla="*/ 806822 w 1359043"/>
                  <a:gd name="connsiteY3" fmla="*/ 1813992 h 1813992"/>
                  <a:gd name="connsiteX4" fmla="*/ 1012 w 1359043"/>
                  <a:gd name="connsiteY4" fmla="*/ 289727 h 1813992"/>
                  <a:gd name="connsiteX5" fmla="*/ 0 w 1359043"/>
                  <a:gd name="connsiteY5" fmla="*/ 289727 h 1813992"/>
                  <a:gd name="connsiteX6" fmla="*/ 0 w 1359043"/>
                  <a:gd name="connsiteY6" fmla="*/ 288030 h 1813992"/>
                  <a:gd name="connsiteX7" fmla="*/ 0 w 1359043"/>
                  <a:gd name="connsiteY7" fmla="*/ 0 h 1813992"/>
                  <a:gd name="connsiteX0" fmla="*/ 0 w 1359043"/>
                  <a:gd name="connsiteY0" fmla="*/ 0 h 1820658"/>
                  <a:gd name="connsiteX1" fmla="*/ 1359043 w 1359043"/>
                  <a:gd name="connsiteY1" fmla="*/ 0 h 1820658"/>
                  <a:gd name="connsiteX2" fmla="*/ 1359043 w 1359043"/>
                  <a:gd name="connsiteY2" fmla="*/ 212596 h 1820658"/>
                  <a:gd name="connsiteX3" fmla="*/ 720119 w 1359043"/>
                  <a:gd name="connsiteY3" fmla="*/ 1820658 h 1820658"/>
                  <a:gd name="connsiteX4" fmla="*/ 1012 w 1359043"/>
                  <a:gd name="connsiteY4" fmla="*/ 289727 h 1820658"/>
                  <a:gd name="connsiteX5" fmla="*/ 0 w 1359043"/>
                  <a:gd name="connsiteY5" fmla="*/ 289727 h 1820658"/>
                  <a:gd name="connsiteX6" fmla="*/ 0 w 1359043"/>
                  <a:gd name="connsiteY6" fmla="*/ 288030 h 1820658"/>
                  <a:gd name="connsiteX7" fmla="*/ 0 w 1359043"/>
                  <a:gd name="connsiteY7" fmla="*/ 0 h 1820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59043" h="1820658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720119" y="1820658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50000"/>
                      <a:lumOff val="50000"/>
                    </a:schemeClr>
                  </a:gs>
                  <a:gs pos="100000">
                    <a:schemeClr val="accent2">
                      <a:lumMod val="50000"/>
                      <a:lumOff val="5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810055" y="3399597"/>
                <a:ext cx="264192" cy="763141"/>
              </a:xfrm>
              <a:custGeom>
                <a:avLst/>
                <a:gdLst>
                  <a:gd name="connsiteX0" fmla="*/ 0 w 1345558"/>
                  <a:gd name="connsiteY0" fmla="*/ 0 h 1783227"/>
                  <a:gd name="connsiteX1" fmla="*/ 897414 w 1345558"/>
                  <a:gd name="connsiteY1" fmla="*/ 0 h 1783227"/>
                  <a:gd name="connsiteX2" fmla="*/ 901843 w 1345558"/>
                  <a:gd name="connsiteY2" fmla="*/ 212596 h 1783227"/>
                  <a:gd name="connsiteX3" fmla="*/ 1345558 w 1345558"/>
                  <a:gd name="connsiteY3" fmla="*/ 1783227 h 1783227"/>
                  <a:gd name="connsiteX4" fmla="*/ 1012 w 1345558"/>
                  <a:gd name="connsiteY4" fmla="*/ 289727 h 1783227"/>
                  <a:gd name="connsiteX5" fmla="*/ 0 w 1345558"/>
                  <a:gd name="connsiteY5" fmla="*/ 289727 h 1783227"/>
                  <a:gd name="connsiteX6" fmla="*/ 0 w 1345558"/>
                  <a:gd name="connsiteY6" fmla="*/ 288030 h 1783227"/>
                  <a:gd name="connsiteX7" fmla="*/ 0 w 1345558"/>
                  <a:gd name="connsiteY7" fmla="*/ 0 h 1783227"/>
                  <a:gd name="connsiteX0" fmla="*/ 0 w 1331023"/>
                  <a:gd name="connsiteY0" fmla="*/ 0 h 1763232"/>
                  <a:gd name="connsiteX1" fmla="*/ 897414 w 1331023"/>
                  <a:gd name="connsiteY1" fmla="*/ 0 h 1763232"/>
                  <a:gd name="connsiteX2" fmla="*/ 901843 w 1331023"/>
                  <a:gd name="connsiteY2" fmla="*/ 212596 h 1763232"/>
                  <a:gd name="connsiteX3" fmla="*/ 1331023 w 1331023"/>
                  <a:gd name="connsiteY3" fmla="*/ 1763232 h 1763232"/>
                  <a:gd name="connsiteX4" fmla="*/ 1012 w 1331023"/>
                  <a:gd name="connsiteY4" fmla="*/ 289727 h 1763232"/>
                  <a:gd name="connsiteX5" fmla="*/ 0 w 1331023"/>
                  <a:gd name="connsiteY5" fmla="*/ 289727 h 1763232"/>
                  <a:gd name="connsiteX6" fmla="*/ 0 w 1331023"/>
                  <a:gd name="connsiteY6" fmla="*/ 288030 h 1763232"/>
                  <a:gd name="connsiteX7" fmla="*/ 0 w 1331023"/>
                  <a:gd name="connsiteY7" fmla="*/ 0 h 176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1023" h="1763232">
                    <a:moveTo>
                      <a:pt x="0" y="0"/>
                    </a:moveTo>
                    <a:lnTo>
                      <a:pt x="897414" y="0"/>
                    </a:lnTo>
                    <a:cubicBezTo>
                      <a:pt x="898890" y="70865"/>
                      <a:pt x="900367" y="141731"/>
                      <a:pt x="901843" y="212596"/>
                    </a:cubicBezTo>
                    <a:lnTo>
                      <a:pt x="1331023" y="1763232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30000"/>
                      <a:lumOff val="70000"/>
                    </a:schemeClr>
                  </a:gs>
                  <a:gs pos="100000">
                    <a:schemeClr val="accent2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1" name="Rectangle 2"/>
              <p:cNvSpPr/>
              <p:nvPr/>
            </p:nvSpPr>
            <p:spPr>
              <a:xfrm>
                <a:off x="2811292" y="1677194"/>
                <a:ext cx="177768" cy="1815900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2" name="Rectangle 2"/>
              <p:cNvSpPr/>
              <p:nvPr/>
            </p:nvSpPr>
            <p:spPr>
              <a:xfrm>
                <a:off x="2987824" y="1677195"/>
                <a:ext cx="177768" cy="1815900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  <a:lumOff val="50000"/>
                    </a:schemeClr>
                  </a:gs>
                  <a:gs pos="100000">
                    <a:schemeClr val="accent1">
                      <a:lumMod val="50000"/>
                      <a:lumOff val="5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3" name="Rectangle 2"/>
              <p:cNvSpPr/>
              <p:nvPr/>
            </p:nvSpPr>
            <p:spPr>
              <a:xfrm>
                <a:off x="3165590" y="1677196"/>
                <a:ext cx="177768" cy="1815899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5" name="Isosceles Triangle 4"/>
              <p:cNvSpPr/>
              <p:nvPr/>
            </p:nvSpPr>
            <p:spPr>
              <a:xfrm rot="10800000">
                <a:off x="2987823" y="3961239"/>
                <a:ext cx="177768" cy="235517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400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1359132" y="345882"/>
              <a:ext cx="1966239" cy="1811155"/>
              <a:chOff x="1888981" y="1110787"/>
              <a:chExt cx="2254374" cy="2076562"/>
            </a:xfrm>
          </p:grpSpPr>
          <p:sp>
            <p:nvSpPr>
              <p:cNvPr id="18" name="Teardrop 30"/>
              <p:cNvSpPr/>
              <p:nvPr/>
            </p:nvSpPr>
            <p:spPr>
              <a:xfrm rot="8100000">
                <a:off x="2322441" y="1563466"/>
                <a:ext cx="1333455" cy="1333457"/>
              </a:xfrm>
              <a:custGeom>
                <a:avLst/>
                <a:gdLst>
                  <a:gd name="connsiteX0" fmla="*/ 293361 w 2192670"/>
                  <a:gd name="connsiteY0" fmla="*/ 1899310 h 2192671"/>
                  <a:gd name="connsiteX1" fmla="*/ 0 w 2192670"/>
                  <a:gd name="connsiteY1" fmla="*/ 1191074 h 2192671"/>
                  <a:gd name="connsiteX2" fmla="*/ 1001597 w 2192670"/>
                  <a:gd name="connsiteY2" fmla="*/ 189477 h 2192671"/>
                  <a:gd name="connsiteX3" fmla="*/ 1341342 w 2192670"/>
                  <a:gd name="connsiteY3" fmla="*/ 189477 h 2192671"/>
                  <a:gd name="connsiteX4" fmla="*/ 1530818 w 2192670"/>
                  <a:gd name="connsiteY4" fmla="*/ 0 h 2192671"/>
                  <a:gd name="connsiteX5" fmla="*/ 1806586 w 2192670"/>
                  <a:gd name="connsiteY5" fmla="*/ 0 h 2192671"/>
                  <a:gd name="connsiteX6" fmla="*/ 1996062 w 2192670"/>
                  <a:gd name="connsiteY6" fmla="*/ 189477 h 2192671"/>
                  <a:gd name="connsiteX7" fmla="*/ 2003194 w 2192670"/>
                  <a:gd name="connsiteY7" fmla="*/ 189477 h 2192671"/>
                  <a:gd name="connsiteX8" fmla="*/ 2003194 w 2192670"/>
                  <a:gd name="connsiteY8" fmla="*/ 196609 h 2192671"/>
                  <a:gd name="connsiteX9" fmla="*/ 2192670 w 2192670"/>
                  <a:gd name="connsiteY9" fmla="*/ 386085 h 2192671"/>
                  <a:gd name="connsiteX10" fmla="*/ 2192670 w 2192670"/>
                  <a:gd name="connsiteY10" fmla="*/ 661852 h 2192671"/>
                  <a:gd name="connsiteX11" fmla="*/ 2003193 w 2192670"/>
                  <a:gd name="connsiteY11" fmla="*/ 851329 h 2192671"/>
                  <a:gd name="connsiteX12" fmla="*/ 2003194 w 2192670"/>
                  <a:gd name="connsiteY12" fmla="*/ 1191074 h 2192671"/>
                  <a:gd name="connsiteX13" fmla="*/ 1001597 w 2192670"/>
                  <a:gd name="connsiteY13" fmla="*/ 2192671 h 2192671"/>
                  <a:gd name="connsiteX14" fmla="*/ 293361 w 2192670"/>
                  <a:gd name="connsiteY14" fmla="*/ 1899310 h 219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92670" h="2192671">
                    <a:moveTo>
                      <a:pt x="293361" y="1899310"/>
                    </a:moveTo>
                    <a:cubicBezTo>
                      <a:pt x="112107" y="1718057"/>
                      <a:pt x="0" y="1467657"/>
                      <a:pt x="0" y="1191074"/>
                    </a:cubicBezTo>
                    <a:cubicBezTo>
                      <a:pt x="0" y="637907"/>
                      <a:pt x="448430" y="189477"/>
                      <a:pt x="1001597" y="189477"/>
                    </a:cubicBezTo>
                    <a:lnTo>
                      <a:pt x="1341342" y="189477"/>
                    </a:lnTo>
                    <a:lnTo>
                      <a:pt x="1530818" y="0"/>
                    </a:lnTo>
                    <a:cubicBezTo>
                      <a:pt x="1606970" y="-76151"/>
                      <a:pt x="1730435" y="-76151"/>
                      <a:pt x="1806586" y="0"/>
                    </a:cubicBezTo>
                    <a:lnTo>
                      <a:pt x="1996062" y="189477"/>
                    </a:lnTo>
                    <a:lnTo>
                      <a:pt x="2003194" y="189477"/>
                    </a:lnTo>
                    <a:lnTo>
                      <a:pt x="2003194" y="196609"/>
                    </a:lnTo>
                    <a:lnTo>
                      <a:pt x="2192670" y="386085"/>
                    </a:lnTo>
                    <a:cubicBezTo>
                      <a:pt x="2268822" y="462236"/>
                      <a:pt x="2268822" y="585701"/>
                      <a:pt x="2192670" y="661852"/>
                    </a:cubicBezTo>
                    <a:lnTo>
                      <a:pt x="2003193" y="851329"/>
                    </a:lnTo>
                    <a:cubicBezTo>
                      <a:pt x="2003193" y="964577"/>
                      <a:pt x="2003194" y="1077826"/>
                      <a:pt x="2003194" y="1191074"/>
                    </a:cubicBezTo>
                    <a:cubicBezTo>
                      <a:pt x="2003194" y="1744241"/>
                      <a:pt x="1554764" y="2192671"/>
                      <a:pt x="1001597" y="2192671"/>
                    </a:cubicBezTo>
                    <a:cubicBezTo>
                      <a:pt x="725014" y="2192671"/>
                      <a:pt x="474614" y="2080563"/>
                      <a:pt x="293361" y="1899310"/>
                    </a:cubicBezTo>
                    <a:close/>
                  </a:path>
                </a:pathLst>
              </a:custGeom>
              <a:solidFill>
                <a:schemeClr val="bg1"/>
              </a:solidFill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25" name="Trapezoid 24"/>
              <p:cNvSpPr/>
              <p:nvPr/>
            </p:nvSpPr>
            <p:spPr>
              <a:xfrm rot="10800000">
                <a:off x="2751763" y="2230194"/>
                <a:ext cx="457200" cy="783671"/>
              </a:xfrm>
              <a:prstGeom prst="trapezoid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 rot="2700000">
                <a:off x="3710962" y="1407964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ounded Rectangle 19"/>
              <p:cNvSpPr/>
              <p:nvPr/>
            </p:nvSpPr>
            <p:spPr>
              <a:xfrm rot="18900000" flipH="1">
                <a:off x="2156327" y="1407964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2935970" y="1110787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 rot="5400000">
                <a:off x="3933668" y="1996109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 rot="16200000" flipH="1">
                <a:off x="1978847" y="1919902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ounded Rectangle 25"/>
              <p:cNvSpPr/>
              <p:nvPr/>
            </p:nvSpPr>
            <p:spPr>
              <a:xfrm>
                <a:off x="2692290" y="3074683"/>
                <a:ext cx="612000" cy="11266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dirty="0"/>
              </a:p>
            </p:txBody>
          </p:sp>
          <p:sp>
            <p:nvSpPr>
              <p:cNvPr id="28" name="Rounded Rectangle 27"/>
              <p:cNvSpPr/>
              <p:nvPr/>
            </p:nvSpPr>
            <p:spPr>
              <a:xfrm>
                <a:off x="283328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ounded Rectangle 28"/>
              <p:cNvSpPr/>
              <p:nvPr/>
            </p:nvSpPr>
            <p:spPr>
              <a:xfrm>
                <a:off x="295750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ounded Rectangle 29"/>
              <p:cNvSpPr/>
              <p:nvPr/>
            </p:nvSpPr>
            <p:spPr>
              <a:xfrm>
                <a:off x="308172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4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3313" name="Freeform 13312"/>
          <p:cNvSpPr/>
          <p:nvPr/>
        </p:nvSpPr>
        <p:spPr>
          <a:xfrm>
            <a:off x="-21148" y="3373509"/>
            <a:ext cx="4122240" cy="2584668"/>
          </a:xfrm>
          <a:custGeom>
            <a:avLst/>
            <a:gdLst>
              <a:gd name="connsiteX0" fmla="*/ 2514265 w 2896332"/>
              <a:gd name="connsiteY0" fmla="*/ 466772 h 1875813"/>
              <a:gd name="connsiteX1" fmla="*/ 2655476 w 2896332"/>
              <a:gd name="connsiteY1" fmla="*/ 584615 h 1875813"/>
              <a:gd name="connsiteX2" fmla="*/ 2828170 w 2896332"/>
              <a:gd name="connsiteY2" fmla="*/ 1010501 h 1875813"/>
              <a:gd name="connsiteX3" fmla="*/ 2883834 w 2896332"/>
              <a:gd name="connsiteY3" fmla="*/ 1308835 h 1875813"/>
              <a:gd name="connsiteX4" fmla="*/ 2799743 w 2896332"/>
              <a:gd name="connsiteY4" fmla="*/ 1672098 h 1875813"/>
              <a:gd name="connsiteX5" fmla="*/ 2521033 w 2896332"/>
              <a:gd name="connsiteY5" fmla="*/ 1160421 h 1875813"/>
              <a:gd name="connsiteX6" fmla="*/ 2514265 w 2896332"/>
              <a:gd name="connsiteY6" fmla="*/ 466772 h 1875813"/>
              <a:gd name="connsiteX7" fmla="*/ 1898646 w 2896332"/>
              <a:gd name="connsiteY7" fmla="*/ 46 h 1875813"/>
              <a:gd name="connsiteX8" fmla="*/ 1969811 w 2896332"/>
              <a:gd name="connsiteY8" fmla="*/ 83938 h 1875813"/>
              <a:gd name="connsiteX9" fmla="*/ 1970003 w 2896332"/>
              <a:gd name="connsiteY9" fmla="*/ 120627 h 1875813"/>
              <a:gd name="connsiteX10" fmla="*/ 1962950 w 2896332"/>
              <a:gd name="connsiteY10" fmla="*/ 120627 h 1875813"/>
              <a:gd name="connsiteX11" fmla="*/ 1906617 w 2896332"/>
              <a:gd name="connsiteY11" fmla="*/ 176960 h 1875813"/>
              <a:gd name="connsiteX12" fmla="*/ 1962950 w 2896332"/>
              <a:gd name="connsiteY12" fmla="*/ 233293 h 1875813"/>
              <a:gd name="connsiteX13" fmla="*/ 1970591 w 2896332"/>
              <a:gd name="connsiteY13" fmla="*/ 233293 h 1875813"/>
              <a:gd name="connsiteX14" fmla="*/ 1973469 w 2896332"/>
              <a:gd name="connsiteY14" fmla="*/ 784519 h 1875813"/>
              <a:gd name="connsiteX15" fmla="*/ 1866010 w 2896332"/>
              <a:gd name="connsiteY15" fmla="*/ 878218 h 1875813"/>
              <a:gd name="connsiteX16" fmla="*/ 2733769 w 2896332"/>
              <a:gd name="connsiteY16" fmla="*/ 1387129 h 1875813"/>
              <a:gd name="connsiteX17" fmla="*/ 2694623 w 2896332"/>
              <a:gd name="connsiteY17" fmla="*/ 1674208 h 1875813"/>
              <a:gd name="connsiteX18" fmla="*/ 2394496 w 2896332"/>
              <a:gd name="connsiteY18" fmla="*/ 1654634 h 1875813"/>
              <a:gd name="connsiteX19" fmla="*/ 2069239 w 2896332"/>
              <a:gd name="connsiteY19" fmla="*/ 1875813 h 1875813"/>
              <a:gd name="connsiteX20" fmla="*/ 2023060 w 2896332"/>
              <a:gd name="connsiteY20" fmla="*/ 1634793 h 1875813"/>
              <a:gd name="connsiteX21" fmla="*/ 1739085 w 2896332"/>
              <a:gd name="connsiteY21" fmla="*/ 1871397 h 1875813"/>
              <a:gd name="connsiteX22" fmla="*/ 1648664 w 2896332"/>
              <a:gd name="connsiteY22" fmla="*/ 1582137 h 1875813"/>
              <a:gd name="connsiteX23" fmla="*/ 1376671 w 2896332"/>
              <a:gd name="connsiteY23" fmla="*/ 1700306 h 1875813"/>
              <a:gd name="connsiteX24" fmla="*/ 1415819 w 2896332"/>
              <a:gd name="connsiteY24" fmla="*/ 1334933 h 1875813"/>
              <a:gd name="connsiteX25" fmla="*/ 665501 w 2896332"/>
              <a:gd name="connsiteY25" fmla="*/ 1276212 h 1875813"/>
              <a:gd name="connsiteX26" fmla="*/ 0 w 2896332"/>
              <a:gd name="connsiteY26" fmla="*/ 1126148 h 1875813"/>
              <a:gd name="connsiteX27" fmla="*/ 13050 w 2896332"/>
              <a:gd name="connsiteY27" fmla="*/ 284488 h 1875813"/>
              <a:gd name="connsiteX28" fmla="*/ 1898646 w 2896332"/>
              <a:gd name="connsiteY28" fmla="*/ 46 h 1875813"/>
              <a:gd name="connsiteX0" fmla="*/ 2514265 w 2896332"/>
              <a:gd name="connsiteY0" fmla="*/ 466772 h 1875813"/>
              <a:gd name="connsiteX1" fmla="*/ 2655476 w 2896332"/>
              <a:gd name="connsiteY1" fmla="*/ 584615 h 1875813"/>
              <a:gd name="connsiteX2" fmla="*/ 2828170 w 2896332"/>
              <a:gd name="connsiteY2" fmla="*/ 1010501 h 1875813"/>
              <a:gd name="connsiteX3" fmla="*/ 2883834 w 2896332"/>
              <a:gd name="connsiteY3" fmla="*/ 1308835 h 1875813"/>
              <a:gd name="connsiteX4" fmla="*/ 2799743 w 2896332"/>
              <a:gd name="connsiteY4" fmla="*/ 1672098 h 1875813"/>
              <a:gd name="connsiteX5" fmla="*/ 2521033 w 2896332"/>
              <a:gd name="connsiteY5" fmla="*/ 1160421 h 1875813"/>
              <a:gd name="connsiteX6" fmla="*/ 2514265 w 2896332"/>
              <a:gd name="connsiteY6" fmla="*/ 466772 h 1875813"/>
              <a:gd name="connsiteX7" fmla="*/ 1898646 w 2896332"/>
              <a:gd name="connsiteY7" fmla="*/ 46 h 1875813"/>
              <a:gd name="connsiteX8" fmla="*/ 1969811 w 2896332"/>
              <a:gd name="connsiteY8" fmla="*/ 83938 h 1875813"/>
              <a:gd name="connsiteX9" fmla="*/ 1970003 w 2896332"/>
              <a:gd name="connsiteY9" fmla="*/ 120627 h 1875813"/>
              <a:gd name="connsiteX10" fmla="*/ 1962950 w 2896332"/>
              <a:gd name="connsiteY10" fmla="*/ 120627 h 1875813"/>
              <a:gd name="connsiteX11" fmla="*/ 1906617 w 2896332"/>
              <a:gd name="connsiteY11" fmla="*/ 176960 h 1875813"/>
              <a:gd name="connsiteX12" fmla="*/ 1962950 w 2896332"/>
              <a:gd name="connsiteY12" fmla="*/ 233293 h 1875813"/>
              <a:gd name="connsiteX13" fmla="*/ 1970591 w 2896332"/>
              <a:gd name="connsiteY13" fmla="*/ 233293 h 1875813"/>
              <a:gd name="connsiteX14" fmla="*/ 1973469 w 2896332"/>
              <a:gd name="connsiteY14" fmla="*/ 784519 h 1875813"/>
              <a:gd name="connsiteX15" fmla="*/ 1866010 w 2896332"/>
              <a:gd name="connsiteY15" fmla="*/ 878218 h 1875813"/>
              <a:gd name="connsiteX16" fmla="*/ 2733769 w 2896332"/>
              <a:gd name="connsiteY16" fmla="*/ 1387129 h 1875813"/>
              <a:gd name="connsiteX17" fmla="*/ 2694623 w 2896332"/>
              <a:gd name="connsiteY17" fmla="*/ 1674208 h 1875813"/>
              <a:gd name="connsiteX18" fmla="*/ 2394496 w 2896332"/>
              <a:gd name="connsiteY18" fmla="*/ 1654634 h 1875813"/>
              <a:gd name="connsiteX19" fmla="*/ 2069239 w 2896332"/>
              <a:gd name="connsiteY19" fmla="*/ 1875813 h 1875813"/>
              <a:gd name="connsiteX20" fmla="*/ 2023060 w 2896332"/>
              <a:gd name="connsiteY20" fmla="*/ 1634793 h 1875813"/>
              <a:gd name="connsiteX21" fmla="*/ 1739085 w 2896332"/>
              <a:gd name="connsiteY21" fmla="*/ 1871397 h 1875813"/>
              <a:gd name="connsiteX22" fmla="*/ 1648664 w 2896332"/>
              <a:gd name="connsiteY22" fmla="*/ 1582137 h 1875813"/>
              <a:gd name="connsiteX23" fmla="*/ 1376671 w 2896332"/>
              <a:gd name="connsiteY23" fmla="*/ 1700306 h 1875813"/>
              <a:gd name="connsiteX24" fmla="*/ 1415819 w 2896332"/>
              <a:gd name="connsiteY24" fmla="*/ 1334933 h 1875813"/>
              <a:gd name="connsiteX25" fmla="*/ 665501 w 2896332"/>
              <a:gd name="connsiteY25" fmla="*/ 1276212 h 1875813"/>
              <a:gd name="connsiteX26" fmla="*/ 0 w 2896332"/>
              <a:gd name="connsiteY26" fmla="*/ 1126148 h 1875813"/>
              <a:gd name="connsiteX27" fmla="*/ 13050 w 2896332"/>
              <a:gd name="connsiteY27" fmla="*/ 284488 h 1875813"/>
              <a:gd name="connsiteX28" fmla="*/ 1898646 w 2896332"/>
              <a:gd name="connsiteY28" fmla="*/ 46 h 1875813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50 w 2896332"/>
              <a:gd name="connsiteY12" fmla="*/ 233293 h 1871397"/>
              <a:gd name="connsiteX13" fmla="*/ 1970591 w 2896332"/>
              <a:gd name="connsiteY13" fmla="*/ 233293 h 1871397"/>
              <a:gd name="connsiteX14" fmla="*/ 1973469 w 2896332"/>
              <a:gd name="connsiteY14" fmla="*/ 784519 h 1871397"/>
              <a:gd name="connsiteX15" fmla="*/ 1866010 w 2896332"/>
              <a:gd name="connsiteY15" fmla="*/ 878218 h 1871397"/>
              <a:gd name="connsiteX16" fmla="*/ 2733769 w 2896332"/>
              <a:gd name="connsiteY16" fmla="*/ 1387129 h 1871397"/>
              <a:gd name="connsiteX17" fmla="*/ 2694623 w 2896332"/>
              <a:gd name="connsiteY17" fmla="*/ 1674208 h 1871397"/>
              <a:gd name="connsiteX18" fmla="*/ 2394496 w 2896332"/>
              <a:gd name="connsiteY18" fmla="*/ 1654634 h 1871397"/>
              <a:gd name="connsiteX19" fmla="*/ 2023060 w 2896332"/>
              <a:gd name="connsiteY19" fmla="*/ 1634793 h 1871397"/>
              <a:gd name="connsiteX20" fmla="*/ 1739085 w 2896332"/>
              <a:gd name="connsiteY20" fmla="*/ 1871397 h 1871397"/>
              <a:gd name="connsiteX21" fmla="*/ 1648664 w 2896332"/>
              <a:gd name="connsiteY21" fmla="*/ 1582137 h 1871397"/>
              <a:gd name="connsiteX22" fmla="*/ 1376671 w 2896332"/>
              <a:gd name="connsiteY22" fmla="*/ 1700306 h 1871397"/>
              <a:gd name="connsiteX23" fmla="*/ 1415819 w 2896332"/>
              <a:gd name="connsiteY23" fmla="*/ 1334933 h 1871397"/>
              <a:gd name="connsiteX24" fmla="*/ 665501 w 2896332"/>
              <a:gd name="connsiteY24" fmla="*/ 1276212 h 1871397"/>
              <a:gd name="connsiteX25" fmla="*/ 0 w 2896332"/>
              <a:gd name="connsiteY25" fmla="*/ 1126148 h 1871397"/>
              <a:gd name="connsiteX26" fmla="*/ 13050 w 2896332"/>
              <a:gd name="connsiteY26" fmla="*/ 284488 h 1871397"/>
              <a:gd name="connsiteX27" fmla="*/ 1898646 w 2896332"/>
              <a:gd name="connsiteY27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50 w 2896332"/>
              <a:gd name="connsiteY12" fmla="*/ 233293 h 1871397"/>
              <a:gd name="connsiteX13" fmla="*/ 1962971 w 2896332"/>
              <a:gd name="connsiteY13" fmla="*/ 267583 h 1871397"/>
              <a:gd name="connsiteX14" fmla="*/ 1973469 w 2896332"/>
              <a:gd name="connsiteY14" fmla="*/ 784519 h 1871397"/>
              <a:gd name="connsiteX15" fmla="*/ 1866010 w 2896332"/>
              <a:gd name="connsiteY15" fmla="*/ 878218 h 1871397"/>
              <a:gd name="connsiteX16" fmla="*/ 2733769 w 2896332"/>
              <a:gd name="connsiteY16" fmla="*/ 1387129 h 1871397"/>
              <a:gd name="connsiteX17" fmla="*/ 2694623 w 2896332"/>
              <a:gd name="connsiteY17" fmla="*/ 1674208 h 1871397"/>
              <a:gd name="connsiteX18" fmla="*/ 2394496 w 2896332"/>
              <a:gd name="connsiteY18" fmla="*/ 1654634 h 1871397"/>
              <a:gd name="connsiteX19" fmla="*/ 2023060 w 2896332"/>
              <a:gd name="connsiteY19" fmla="*/ 1634793 h 1871397"/>
              <a:gd name="connsiteX20" fmla="*/ 1739085 w 2896332"/>
              <a:gd name="connsiteY20" fmla="*/ 1871397 h 1871397"/>
              <a:gd name="connsiteX21" fmla="*/ 1648664 w 2896332"/>
              <a:gd name="connsiteY21" fmla="*/ 1582137 h 1871397"/>
              <a:gd name="connsiteX22" fmla="*/ 1376671 w 2896332"/>
              <a:gd name="connsiteY22" fmla="*/ 1700306 h 1871397"/>
              <a:gd name="connsiteX23" fmla="*/ 1415819 w 2896332"/>
              <a:gd name="connsiteY23" fmla="*/ 1334933 h 1871397"/>
              <a:gd name="connsiteX24" fmla="*/ 665501 w 2896332"/>
              <a:gd name="connsiteY24" fmla="*/ 1276212 h 1871397"/>
              <a:gd name="connsiteX25" fmla="*/ 0 w 2896332"/>
              <a:gd name="connsiteY25" fmla="*/ 1126148 h 1871397"/>
              <a:gd name="connsiteX26" fmla="*/ 13050 w 2896332"/>
              <a:gd name="connsiteY26" fmla="*/ 284488 h 1871397"/>
              <a:gd name="connsiteX27" fmla="*/ 1898646 w 2896332"/>
              <a:gd name="connsiteY27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71 w 2896332"/>
              <a:gd name="connsiteY12" fmla="*/ 267583 h 1871397"/>
              <a:gd name="connsiteX13" fmla="*/ 1973469 w 2896332"/>
              <a:gd name="connsiteY13" fmla="*/ 784519 h 1871397"/>
              <a:gd name="connsiteX14" fmla="*/ 1866010 w 2896332"/>
              <a:gd name="connsiteY14" fmla="*/ 878218 h 1871397"/>
              <a:gd name="connsiteX15" fmla="*/ 2733769 w 2896332"/>
              <a:gd name="connsiteY15" fmla="*/ 1387129 h 1871397"/>
              <a:gd name="connsiteX16" fmla="*/ 2694623 w 2896332"/>
              <a:gd name="connsiteY16" fmla="*/ 1674208 h 1871397"/>
              <a:gd name="connsiteX17" fmla="*/ 2394496 w 2896332"/>
              <a:gd name="connsiteY17" fmla="*/ 1654634 h 1871397"/>
              <a:gd name="connsiteX18" fmla="*/ 2023060 w 2896332"/>
              <a:gd name="connsiteY18" fmla="*/ 1634793 h 1871397"/>
              <a:gd name="connsiteX19" fmla="*/ 1739085 w 2896332"/>
              <a:gd name="connsiteY19" fmla="*/ 1871397 h 1871397"/>
              <a:gd name="connsiteX20" fmla="*/ 1648664 w 2896332"/>
              <a:gd name="connsiteY20" fmla="*/ 1582137 h 1871397"/>
              <a:gd name="connsiteX21" fmla="*/ 1376671 w 2896332"/>
              <a:gd name="connsiteY21" fmla="*/ 1700306 h 1871397"/>
              <a:gd name="connsiteX22" fmla="*/ 1415819 w 2896332"/>
              <a:gd name="connsiteY22" fmla="*/ 1334933 h 1871397"/>
              <a:gd name="connsiteX23" fmla="*/ 665501 w 2896332"/>
              <a:gd name="connsiteY23" fmla="*/ 1276212 h 1871397"/>
              <a:gd name="connsiteX24" fmla="*/ 0 w 2896332"/>
              <a:gd name="connsiteY24" fmla="*/ 1126148 h 1871397"/>
              <a:gd name="connsiteX25" fmla="*/ 13050 w 2896332"/>
              <a:gd name="connsiteY25" fmla="*/ 284488 h 1871397"/>
              <a:gd name="connsiteX26" fmla="*/ 1898646 w 2896332"/>
              <a:gd name="connsiteY26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71 w 2896332"/>
              <a:gd name="connsiteY12" fmla="*/ 267583 h 1871397"/>
              <a:gd name="connsiteX13" fmla="*/ 1973469 w 2896332"/>
              <a:gd name="connsiteY13" fmla="*/ 784519 h 1871397"/>
              <a:gd name="connsiteX14" fmla="*/ 1866010 w 2896332"/>
              <a:gd name="connsiteY14" fmla="*/ 878218 h 1871397"/>
              <a:gd name="connsiteX15" fmla="*/ 2733769 w 2896332"/>
              <a:gd name="connsiteY15" fmla="*/ 1387129 h 1871397"/>
              <a:gd name="connsiteX16" fmla="*/ 2694623 w 2896332"/>
              <a:gd name="connsiteY16" fmla="*/ 1674208 h 1871397"/>
              <a:gd name="connsiteX17" fmla="*/ 2394496 w 2896332"/>
              <a:gd name="connsiteY17" fmla="*/ 1654634 h 1871397"/>
              <a:gd name="connsiteX18" fmla="*/ 2023060 w 2896332"/>
              <a:gd name="connsiteY18" fmla="*/ 1634793 h 1871397"/>
              <a:gd name="connsiteX19" fmla="*/ 1739085 w 2896332"/>
              <a:gd name="connsiteY19" fmla="*/ 1871397 h 1871397"/>
              <a:gd name="connsiteX20" fmla="*/ 1648664 w 2896332"/>
              <a:gd name="connsiteY20" fmla="*/ 1582137 h 1871397"/>
              <a:gd name="connsiteX21" fmla="*/ 1376671 w 2896332"/>
              <a:gd name="connsiteY21" fmla="*/ 1700306 h 1871397"/>
              <a:gd name="connsiteX22" fmla="*/ 1415819 w 2896332"/>
              <a:gd name="connsiteY22" fmla="*/ 1334933 h 1871397"/>
              <a:gd name="connsiteX23" fmla="*/ 665501 w 2896332"/>
              <a:gd name="connsiteY23" fmla="*/ 1276212 h 1871397"/>
              <a:gd name="connsiteX24" fmla="*/ 0 w 2896332"/>
              <a:gd name="connsiteY24" fmla="*/ 1126148 h 1871397"/>
              <a:gd name="connsiteX25" fmla="*/ 13050 w 2896332"/>
              <a:gd name="connsiteY25" fmla="*/ 284488 h 1871397"/>
              <a:gd name="connsiteX26" fmla="*/ 1898646 w 2896332"/>
              <a:gd name="connsiteY26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06617 w 2896332"/>
              <a:gd name="connsiteY10" fmla="*/ 176960 h 1871397"/>
              <a:gd name="connsiteX11" fmla="*/ 1962971 w 2896332"/>
              <a:gd name="connsiteY11" fmla="*/ 267583 h 1871397"/>
              <a:gd name="connsiteX12" fmla="*/ 1973469 w 2896332"/>
              <a:gd name="connsiteY12" fmla="*/ 784519 h 1871397"/>
              <a:gd name="connsiteX13" fmla="*/ 1866010 w 2896332"/>
              <a:gd name="connsiteY13" fmla="*/ 878218 h 1871397"/>
              <a:gd name="connsiteX14" fmla="*/ 2733769 w 2896332"/>
              <a:gd name="connsiteY14" fmla="*/ 1387129 h 1871397"/>
              <a:gd name="connsiteX15" fmla="*/ 2694623 w 2896332"/>
              <a:gd name="connsiteY15" fmla="*/ 1674208 h 1871397"/>
              <a:gd name="connsiteX16" fmla="*/ 2394496 w 2896332"/>
              <a:gd name="connsiteY16" fmla="*/ 1654634 h 1871397"/>
              <a:gd name="connsiteX17" fmla="*/ 2023060 w 2896332"/>
              <a:gd name="connsiteY17" fmla="*/ 1634793 h 1871397"/>
              <a:gd name="connsiteX18" fmla="*/ 1739085 w 2896332"/>
              <a:gd name="connsiteY18" fmla="*/ 1871397 h 1871397"/>
              <a:gd name="connsiteX19" fmla="*/ 1648664 w 2896332"/>
              <a:gd name="connsiteY19" fmla="*/ 1582137 h 1871397"/>
              <a:gd name="connsiteX20" fmla="*/ 1376671 w 2896332"/>
              <a:gd name="connsiteY20" fmla="*/ 1700306 h 1871397"/>
              <a:gd name="connsiteX21" fmla="*/ 1415819 w 2896332"/>
              <a:gd name="connsiteY21" fmla="*/ 1334933 h 1871397"/>
              <a:gd name="connsiteX22" fmla="*/ 665501 w 2896332"/>
              <a:gd name="connsiteY22" fmla="*/ 1276212 h 1871397"/>
              <a:gd name="connsiteX23" fmla="*/ 0 w 2896332"/>
              <a:gd name="connsiteY23" fmla="*/ 1126148 h 1871397"/>
              <a:gd name="connsiteX24" fmla="*/ 13050 w 2896332"/>
              <a:gd name="connsiteY24" fmla="*/ 284488 h 1871397"/>
              <a:gd name="connsiteX25" fmla="*/ 1898646 w 2896332"/>
              <a:gd name="connsiteY25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85869 w 2896332"/>
              <a:gd name="connsiteY15" fmla="*/ 1585623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85869 w 2896332"/>
              <a:gd name="connsiteY15" fmla="*/ 1585623 h 1871397"/>
              <a:gd name="connsiteX16" fmla="*/ 2074819 w 2896332"/>
              <a:gd name="connsiteY16" fmla="*/ 1565782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8202 h 1872827"/>
              <a:gd name="connsiteX1" fmla="*/ 2655476 w 2896332"/>
              <a:gd name="connsiteY1" fmla="*/ 586045 h 1872827"/>
              <a:gd name="connsiteX2" fmla="*/ 2828170 w 2896332"/>
              <a:gd name="connsiteY2" fmla="*/ 1011931 h 1872827"/>
              <a:gd name="connsiteX3" fmla="*/ 2883834 w 2896332"/>
              <a:gd name="connsiteY3" fmla="*/ 1310265 h 1872827"/>
              <a:gd name="connsiteX4" fmla="*/ 2799743 w 2896332"/>
              <a:gd name="connsiteY4" fmla="*/ 1673528 h 1872827"/>
              <a:gd name="connsiteX5" fmla="*/ 2521033 w 2896332"/>
              <a:gd name="connsiteY5" fmla="*/ 1161851 h 1872827"/>
              <a:gd name="connsiteX6" fmla="*/ 2514265 w 2896332"/>
              <a:gd name="connsiteY6" fmla="*/ 468202 h 1872827"/>
              <a:gd name="connsiteX7" fmla="*/ 1898646 w 2896332"/>
              <a:gd name="connsiteY7" fmla="*/ 1476 h 1872827"/>
              <a:gd name="connsiteX8" fmla="*/ 1906617 w 2896332"/>
              <a:gd name="connsiteY8" fmla="*/ 178390 h 1872827"/>
              <a:gd name="connsiteX9" fmla="*/ 1962971 w 2896332"/>
              <a:gd name="connsiteY9" fmla="*/ 269013 h 1872827"/>
              <a:gd name="connsiteX10" fmla="*/ 1973469 w 2896332"/>
              <a:gd name="connsiteY10" fmla="*/ 785949 h 1872827"/>
              <a:gd name="connsiteX11" fmla="*/ 1866010 w 2896332"/>
              <a:gd name="connsiteY11" fmla="*/ 879648 h 1872827"/>
              <a:gd name="connsiteX12" fmla="*/ 2733769 w 2896332"/>
              <a:gd name="connsiteY12" fmla="*/ 1388559 h 1872827"/>
              <a:gd name="connsiteX13" fmla="*/ 2694623 w 2896332"/>
              <a:gd name="connsiteY13" fmla="*/ 1641133 h 1872827"/>
              <a:gd name="connsiteX14" fmla="*/ 2385869 w 2896332"/>
              <a:gd name="connsiteY14" fmla="*/ 1587053 h 1872827"/>
              <a:gd name="connsiteX15" fmla="*/ 2074819 w 2896332"/>
              <a:gd name="connsiteY15" fmla="*/ 1567212 h 1872827"/>
              <a:gd name="connsiteX16" fmla="*/ 1739085 w 2896332"/>
              <a:gd name="connsiteY16" fmla="*/ 1872827 h 1872827"/>
              <a:gd name="connsiteX17" fmla="*/ 1648664 w 2896332"/>
              <a:gd name="connsiteY17" fmla="*/ 1583567 h 1872827"/>
              <a:gd name="connsiteX18" fmla="*/ 1376671 w 2896332"/>
              <a:gd name="connsiteY18" fmla="*/ 1701736 h 1872827"/>
              <a:gd name="connsiteX19" fmla="*/ 1415819 w 2896332"/>
              <a:gd name="connsiteY19" fmla="*/ 1336363 h 1872827"/>
              <a:gd name="connsiteX20" fmla="*/ 665501 w 2896332"/>
              <a:gd name="connsiteY20" fmla="*/ 1277642 h 1872827"/>
              <a:gd name="connsiteX21" fmla="*/ 0 w 2896332"/>
              <a:gd name="connsiteY21" fmla="*/ 1127578 h 1872827"/>
              <a:gd name="connsiteX22" fmla="*/ 13050 w 2896332"/>
              <a:gd name="connsiteY22" fmla="*/ 285918 h 1872827"/>
              <a:gd name="connsiteX23" fmla="*/ 1898646 w 2896332"/>
              <a:gd name="connsiteY23" fmla="*/ 1476 h 187282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2971 w 2896332"/>
              <a:gd name="connsiteY8" fmla="*/ 267583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2971 w 2896332"/>
              <a:gd name="connsiteY8" fmla="*/ 267583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87909 w 2896332"/>
              <a:gd name="connsiteY5" fmla="*/ 1152990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09609 w 2896332"/>
              <a:gd name="connsiteY0" fmla="*/ 251285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09609 w 2896332"/>
              <a:gd name="connsiteY6" fmla="*/ 251285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09609 w 2894163"/>
              <a:gd name="connsiteY0" fmla="*/ 251285 h 1871397"/>
              <a:gd name="connsiteX1" fmla="*/ 2655476 w 2894163"/>
              <a:gd name="connsiteY1" fmla="*/ 584615 h 1871397"/>
              <a:gd name="connsiteX2" fmla="*/ 2828170 w 2894163"/>
              <a:gd name="connsiteY2" fmla="*/ 1010501 h 1871397"/>
              <a:gd name="connsiteX3" fmla="*/ 2883834 w 2894163"/>
              <a:gd name="connsiteY3" fmla="*/ 1308835 h 1871397"/>
              <a:gd name="connsiteX4" fmla="*/ 2792313 w 2894163"/>
              <a:gd name="connsiteY4" fmla="*/ 1690675 h 1871397"/>
              <a:gd name="connsiteX5" fmla="*/ 2651069 w 2894163"/>
              <a:gd name="connsiteY5" fmla="*/ 1156706 h 1871397"/>
              <a:gd name="connsiteX6" fmla="*/ 2209609 w 2894163"/>
              <a:gd name="connsiteY6" fmla="*/ 251285 h 1871397"/>
              <a:gd name="connsiteX7" fmla="*/ 1898646 w 2894163"/>
              <a:gd name="connsiteY7" fmla="*/ 46 h 1871397"/>
              <a:gd name="connsiteX8" fmla="*/ 1941303 w 2894163"/>
              <a:gd name="connsiteY8" fmla="*/ 293585 h 1871397"/>
              <a:gd name="connsiteX9" fmla="*/ 1974640 w 2894163"/>
              <a:gd name="connsiteY9" fmla="*/ 533402 h 1871397"/>
              <a:gd name="connsiteX10" fmla="*/ 1973469 w 2894163"/>
              <a:gd name="connsiteY10" fmla="*/ 784519 h 1871397"/>
              <a:gd name="connsiteX11" fmla="*/ 1866010 w 2894163"/>
              <a:gd name="connsiteY11" fmla="*/ 878218 h 1871397"/>
              <a:gd name="connsiteX12" fmla="*/ 2733769 w 2894163"/>
              <a:gd name="connsiteY12" fmla="*/ 1387129 h 1871397"/>
              <a:gd name="connsiteX13" fmla="*/ 2694623 w 2894163"/>
              <a:gd name="connsiteY13" fmla="*/ 1639703 h 1871397"/>
              <a:gd name="connsiteX14" fmla="*/ 2385869 w 2894163"/>
              <a:gd name="connsiteY14" fmla="*/ 1585623 h 1871397"/>
              <a:gd name="connsiteX15" fmla="*/ 2074819 w 2894163"/>
              <a:gd name="connsiteY15" fmla="*/ 1565782 h 1871397"/>
              <a:gd name="connsiteX16" fmla="*/ 1739085 w 2894163"/>
              <a:gd name="connsiteY16" fmla="*/ 1871397 h 1871397"/>
              <a:gd name="connsiteX17" fmla="*/ 1648664 w 2894163"/>
              <a:gd name="connsiteY17" fmla="*/ 1582137 h 1871397"/>
              <a:gd name="connsiteX18" fmla="*/ 1376671 w 2894163"/>
              <a:gd name="connsiteY18" fmla="*/ 1700306 h 1871397"/>
              <a:gd name="connsiteX19" fmla="*/ 1415819 w 2894163"/>
              <a:gd name="connsiteY19" fmla="*/ 1334933 h 1871397"/>
              <a:gd name="connsiteX20" fmla="*/ 665501 w 2894163"/>
              <a:gd name="connsiteY20" fmla="*/ 1276212 h 1871397"/>
              <a:gd name="connsiteX21" fmla="*/ 0 w 2894163"/>
              <a:gd name="connsiteY21" fmla="*/ 1126148 h 1871397"/>
              <a:gd name="connsiteX22" fmla="*/ 13050 w 2894163"/>
              <a:gd name="connsiteY22" fmla="*/ 284488 h 1871397"/>
              <a:gd name="connsiteX23" fmla="*/ 1898646 w 2894163"/>
              <a:gd name="connsiteY23" fmla="*/ 46 h 1871397"/>
              <a:gd name="connsiteX0" fmla="*/ 2209609 w 2914477"/>
              <a:gd name="connsiteY0" fmla="*/ 251285 h 1871397"/>
              <a:gd name="connsiteX1" fmla="*/ 2655476 w 2914477"/>
              <a:gd name="connsiteY1" fmla="*/ 584615 h 1871397"/>
              <a:gd name="connsiteX2" fmla="*/ 2828170 w 2914477"/>
              <a:gd name="connsiteY2" fmla="*/ 1010501 h 1871397"/>
              <a:gd name="connsiteX3" fmla="*/ 2883834 w 2914477"/>
              <a:gd name="connsiteY3" fmla="*/ 1308835 h 1871397"/>
              <a:gd name="connsiteX4" fmla="*/ 2840612 w 2914477"/>
              <a:gd name="connsiteY4" fmla="*/ 1564355 h 1871397"/>
              <a:gd name="connsiteX5" fmla="*/ 2651069 w 2914477"/>
              <a:gd name="connsiteY5" fmla="*/ 1156706 h 1871397"/>
              <a:gd name="connsiteX6" fmla="*/ 2209609 w 2914477"/>
              <a:gd name="connsiteY6" fmla="*/ 251285 h 1871397"/>
              <a:gd name="connsiteX7" fmla="*/ 1898646 w 2914477"/>
              <a:gd name="connsiteY7" fmla="*/ 46 h 1871397"/>
              <a:gd name="connsiteX8" fmla="*/ 1941303 w 2914477"/>
              <a:gd name="connsiteY8" fmla="*/ 293585 h 1871397"/>
              <a:gd name="connsiteX9" fmla="*/ 1974640 w 2914477"/>
              <a:gd name="connsiteY9" fmla="*/ 533402 h 1871397"/>
              <a:gd name="connsiteX10" fmla="*/ 1973469 w 2914477"/>
              <a:gd name="connsiteY10" fmla="*/ 784519 h 1871397"/>
              <a:gd name="connsiteX11" fmla="*/ 1866010 w 2914477"/>
              <a:gd name="connsiteY11" fmla="*/ 878218 h 1871397"/>
              <a:gd name="connsiteX12" fmla="*/ 2733769 w 2914477"/>
              <a:gd name="connsiteY12" fmla="*/ 1387129 h 1871397"/>
              <a:gd name="connsiteX13" fmla="*/ 2694623 w 2914477"/>
              <a:gd name="connsiteY13" fmla="*/ 1639703 h 1871397"/>
              <a:gd name="connsiteX14" fmla="*/ 2385869 w 2914477"/>
              <a:gd name="connsiteY14" fmla="*/ 1585623 h 1871397"/>
              <a:gd name="connsiteX15" fmla="*/ 2074819 w 2914477"/>
              <a:gd name="connsiteY15" fmla="*/ 1565782 h 1871397"/>
              <a:gd name="connsiteX16" fmla="*/ 1739085 w 2914477"/>
              <a:gd name="connsiteY16" fmla="*/ 1871397 h 1871397"/>
              <a:gd name="connsiteX17" fmla="*/ 1648664 w 2914477"/>
              <a:gd name="connsiteY17" fmla="*/ 1582137 h 1871397"/>
              <a:gd name="connsiteX18" fmla="*/ 1376671 w 2914477"/>
              <a:gd name="connsiteY18" fmla="*/ 1700306 h 1871397"/>
              <a:gd name="connsiteX19" fmla="*/ 1415819 w 2914477"/>
              <a:gd name="connsiteY19" fmla="*/ 1334933 h 1871397"/>
              <a:gd name="connsiteX20" fmla="*/ 665501 w 2914477"/>
              <a:gd name="connsiteY20" fmla="*/ 1276212 h 1871397"/>
              <a:gd name="connsiteX21" fmla="*/ 0 w 2914477"/>
              <a:gd name="connsiteY21" fmla="*/ 1126148 h 1871397"/>
              <a:gd name="connsiteX22" fmla="*/ 13050 w 2914477"/>
              <a:gd name="connsiteY22" fmla="*/ 284488 h 1871397"/>
              <a:gd name="connsiteX23" fmla="*/ 1898646 w 2914477"/>
              <a:gd name="connsiteY23" fmla="*/ 46 h 1871397"/>
              <a:gd name="connsiteX0" fmla="*/ 2209609 w 2914477"/>
              <a:gd name="connsiteY0" fmla="*/ 251285 h 1871397"/>
              <a:gd name="connsiteX1" fmla="*/ 2655476 w 2914477"/>
              <a:gd name="connsiteY1" fmla="*/ 584615 h 1871397"/>
              <a:gd name="connsiteX2" fmla="*/ 2828170 w 2914477"/>
              <a:gd name="connsiteY2" fmla="*/ 1010501 h 1871397"/>
              <a:gd name="connsiteX3" fmla="*/ 2883834 w 2914477"/>
              <a:gd name="connsiteY3" fmla="*/ 1308835 h 1871397"/>
              <a:gd name="connsiteX4" fmla="*/ 2840612 w 2914477"/>
              <a:gd name="connsiteY4" fmla="*/ 1564355 h 1871397"/>
              <a:gd name="connsiteX5" fmla="*/ 2651069 w 2914477"/>
              <a:gd name="connsiteY5" fmla="*/ 1156706 h 1871397"/>
              <a:gd name="connsiteX6" fmla="*/ 2209609 w 2914477"/>
              <a:gd name="connsiteY6" fmla="*/ 251285 h 1871397"/>
              <a:gd name="connsiteX7" fmla="*/ 1898646 w 2914477"/>
              <a:gd name="connsiteY7" fmla="*/ 46 h 1871397"/>
              <a:gd name="connsiteX8" fmla="*/ 1941303 w 2914477"/>
              <a:gd name="connsiteY8" fmla="*/ 293585 h 1871397"/>
              <a:gd name="connsiteX9" fmla="*/ 1974640 w 2914477"/>
              <a:gd name="connsiteY9" fmla="*/ 533402 h 1871397"/>
              <a:gd name="connsiteX10" fmla="*/ 1973469 w 2914477"/>
              <a:gd name="connsiteY10" fmla="*/ 784519 h 1871397"/>
              <a:gd name="connsiteX11" fmla="*/ 1866010 w 2914477"/>
              <a:gd name="connsiteY11" fmla="*/ 878218 h 1871397"/>
              <a:gd name="connsiteX12" fmla="*/ 2733769 w 2914477"/>
              <a:gd name="connsiteY12" fmla="*/ 1387129 h 1871397"/>
              <a:gd name="connsiteX13" fmla="*/ 2694623 w 2914477"/>
              <a:gd name="connsiteY13" fmla="*/ 1639703 h 1871397"/>
              <a:gd name="connsiteX14" fmla="*/ 2385869 w 2914477"/>
              <a:gd name="connsiteY14" fmla="*/ 1585623 h 1871397"/>
              <a:gd name="connsiteX15" fmla="*/ 2074819 w 2914477"/>
              <a:gd name="connsiteY15" fmla="*/ 1565782 h 1871397"/>
              <a:gd name="connsiteX16" fmla="*/ 1739085 w 2914477"/>
              <a:gd name="connsiteY16" fmla="*/ 1871397 h 1871397"/>
              <a:gd name="connsiteX17" fmla="*/ 1648664 w 2914477"/>
              <a:gd name="connsiteY17" fmla="*/ 1582137 h 1871397"/>
              <a:gd name="connsiteX18" fmla="*/ 1376671 w 2914477"/>
              <a:gd name="connsiteY18" fmla="*/ 1700306 h 1871397"/>
              <a:gd name="connsiteX19" fmla="*/ 1415819 w 2914477"/>
              <a:gd name="connsiteY19" fmla="*/ 1334933 h 1871397"/>
              <a:gd name="connsiteX20" fmla="*/ 665501 w 2914477"/>
              <a:gd name="connsiteY20" fmla="*/ 1276212 h 1871397"/>
              <a:gd name="connsiteX21" fmla="*/ 0 w 2914477"/>
              <a:gd name="connsiteY21" fmla="*/ 1126148 h 1871397"/>
              <a:gd name="connsiteX22" fmla="*/ 13050 w 2914477"/>
              <a:gd name="connsiteY22" fmla="*/ 284488 h 1871397"/>
              <a:gd name="connsiteX23" fmla="*/ 1898646 w 2914477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51069 w 2889213"/>
              <a:gd name="connsiteY5" fmla="*/ 1156706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150164 w 2889213"/>
              <a:gd name="connsiteY0" fmla="*/ 228993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150164 w 2889213"/>
              <a:gd name="connsiteY6" fmla="*/ 228993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941303 w 2889213"/>
              <a:gd name="connsiteY8" fmla="*/ 178433 h 1756245"/>
              <a:gd name="connsiteX9" fmla="*/ 1974640 w 2889213"/>
              <a:gd name="connsiteY9" fmla="*/ 418250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826128 w 2889213"/>
              <a:gd name="connsiteY8" fmla="*/ 230447 h 1756245"/>
              <a:gd name="connsiteX9" fmla="*/ 1974640 w 2889213"/>
              <a:gd name="connsiteY9" fmla="*/ 418250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826128 w 2889213"/>
              <a:gd name="connsiteY8" fmla="*/ 230447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48782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48782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48782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48782 w 2889213"/>
              <a:gd name="connsiteY23" fmla="*/ 68 h 1756245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92904 w 2889213"/>
              <a:gd name="connsiteY9" fmla="*/ 459050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48320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800430"/>
              <a:gd name="connsiteX1" fmla="*/ 2655476 w 2889213"/>
              <a:gd name="connsiteY1" fmla="*/ 469395 h 1800430"/>
              <a:gd name="connsiteX2" fmla="*/ 2828170 w 2889213"/>
              <a:gd name="connsiteY2" fmla="*/ 895281 h 1800430"/>
              <a:gd name="connsiteX3" fmla="*/ 2883834 w 2889213"/>
              <a:gd name="connsiteY3" fmla="*/ 1193615 h 1800430"/>
              <a:gd name="connsiteX4" fmla="*/ 2840612 w 2889213"/>
              <a:gd name="connsiteY4" fmla="*/ 1449135 h 1800430"/>
              <a:gd name="connsiteX5" fmla="*/ 2632493 w 2889213"/>
              <a:gd name="connsiteY5" fmla="*/ 1060062 h 1800430"/>
              <a:gd name="connsiteX6" fmla="*/ 2150164 w 2889213"/>
              <a:gd name="connsiteY6" fmla="*/ 113773 h 1800430"/>
              <a:gd name="connsiteX7" fmla="*/ 1348782 w 2889213"/>
              <a:gd name="connsiteY7" fmla="*/ 0 h 1800430"/>
              <a:gd name="connsiteX8" fmla="*/ 1714668 w 2889213"/>
              <a:gd name="connsiteY8" fmla="*/ 204372 h 1800430"/>
              <a:gd name="connsiteX9" fmla="*/ 1866896 w 2889213"/>
              <a:gd name="connsiteY9" fmla="*/ 462766 h 1800430"/>
              <a:gd name="connsiteX10" fmla="*/ 1973469 w 2889213"/>
              <a:gd name="connsiteY10" fmla="*/ 669299 h 1800430"/>
              <a:gd name="connsiteX11" fmla="*/ 1866010 w 2889213"/>
              <a:gd name="connsiteY11" fmla="*/ 762998 h 1800430"/>
              <a:gd name="connsiteX12" fmla="*/ 2733769 w 2889213"/>
              <a:gd name="connsiteY12" fmla="*/ 1271909 h 1800430"/>
              <a:gd name="connsiteX13" fmla="*/ 2694623 w 2889213"/>
              <a:gd name="connsiteY13" fmla="*/ 1524483 h 1800430"/>
              <a:gd name="connsiteX14" fmla="*/ 2385869 w 2889213"/>
              <a:gd name="connsiteY14" fmla="*/ 1470403 h 1800430"/>
              <a:gd name="connsiteX15" fmla="*/ 2191986 w 2889213"/>
              <a:gd name="connsiteY15" fmla="*/ 1800407 h 1800430"/>
              <a:gd name="connsiteX16" fmla="*/ 2074819 w 2889213"/>
              <a:gd name="connsiteY16" fmla="*/ 1450562 h 1800430"/>
              <a:gd name="connsiteX17" fmla="*/ 1739085 w 2889213"/>
              <a:gd name="connsiteY17" fmla="*/ 1756177 h 1800430"/>
              <a:gd name="connsiteX18" fmla="*/ 1648664 w 2889213"/>
              <a:gd name="connsiteY18" fmla="*/ 1466917 h 1800430"/>
              <a:gd name="connsiteX19" fmla="*/ 1376671 w 2889213"/>
              <a:gd name="connsiteY19" fmla="*/ 1585086 h 1800430"/>
              <a:gd name="connsiteX20" fmla="*/ 1415819 w 2889213"/>
              <a:gd name="connsiteY20" fmla="*/ 1219713 h 1800430"/>
              <a:gd name="connsiteX21" fmla="*/ 665501 w 2889213"/>
              <a:gd name="connsiteY21" fmla="*/ 1160992 h 1800430"/>
              <a:gd name="connsiteX22" fmla="*/ 0 w 2889213"/>
              <a:gd name="connsiteY22" fmla="*/ 1010928 h 1800430"/>
              <a:gd name="connsiteX23" fmla="*/ 13050 w 2889213"/>
              <a:gd name="connsiteY23" fmla="*/ 169268 h 1800430"/>
              <a:gd name="connsiteX24" fmla="*/ 1348782 w 2889213"/>
              <a:gd name="connsiteY24" fmla="*/ 0 h 1800430"/>
              <a:gd name="connsiteX0" fmla="*/ 2150164 w 2889213"/>
              <a:gd name="connsiteY0" fmla="*/ 113773 h 1800430"/>
              <a:gd name="connsiteX1" fmla="*/ 2655476 w 2889213"/>
              <a:gd name="connsiteY1" fmla="*/ 469395 h 1800430"/>
              <a:gd name="connsiteX2" fmla="*/ 2828170 w 2889213"/>
              <a:gd name="connsiteY2" fmla="*/ 895281 h 1800430"/>
              <a:gd name="connsiteX3" fmla="*/ 2883834 w 2889213"/>
              <a:gd name="connsiteY3" fmla="*/ 1193615 h 1800430"/>
              <a:gd name="connsiteX4" fmla="*/ 2840612 w 2889213"/>
              <a:gd name="connsiteY4" fmla="*/ 1449135 h 1800430"/>
              <a:gd name="connsiteX5" fmla="*/ 2632493 w 2889213"/>
              <a:gd name="connsiteY5" fmla="*/ 1060062 h 1800430"/>
              <a:gd name="connsiteX6" fmla="*/ 2150164 w 2889213"/>
              <a:gd name="connsiteY6" fmla="*/ 113773 h 1800430"/>
              <a:gd name="connsiteX7" fmla="*/ 1348782 w 2889213"/>
              <a:gd name="connsiteY7" fmla="*/ 0 h 1800430"/>
              <a:gd name="connsiteX8" fmla="*/ 1714668 w 2889213"/>
              <a:gd name="connsiteY8" fmla="*/ 204372 h 1800430"/>
              <a:gd name="connsiteX9" fmla="*/ 1866896 w 2889213"/>
              <a:gd name="connsiteY9" fmla="*/ 462766 h 1800430"/>
              <a:gd name="connsiteX10" fmla="*/ 1973469 w 2889213"/>
              <a:gd name="connsiteY10" fmla="*/ 669299 h 1800430"/>
              <a:gd name="connsiteX11" fmla="*/ 1866010 w 2889213"/>
              <a:gd name="connsiteY11" fmla="*/ 762998 h 1800430"/>
              <a:gd name="connsiteX12" fmla="*/ 2733769 w 2889213"/>
              <a:gd name="connsiteY12" fmla="*/ 1271909 h 1800430"/>
              <a:gd name="connsiteX13" fmla="*/ 2694623 w 2889213"/>
              <a:gd name="connsiteY13" fmla="*/ 1524483 h 1800430"/>
              <a:gd name="connsiteX14" fmla="*/ 2385869 w 2889213"/>
              <a:gd name="connsiteY14" fmla="*/ 1470403 h 1800430"/>
              <a:gd name="connsiteX15" fmla="*/ 2191986 w 2889213"/>
              <a:gd name="connsiteY15" fmla="*/ 1800407 h 1800430"/>
              <a:gd name="connsiteX16" fmla="*/ 2074819 w 2889213"/>
              <a:gd name="connsiteY16" fmla="*/ 1450562 h 1800430"/>
              <a:gd name="connsiteX17" fmla="*/ 1739085 w 2889213"/>
              <a:gd name="connsiteY17" fmla="*/ 1756177 h 1800430"/>
              <a:gd name="connsiteX18" fmla="*/ 1648664 w 2889213"/>
              <a:gd name="connsiteY18" fmla="*/ 1466917 h 1800430"/>
              <a:gd name="connsiteX19" fmla="*/ 1376671 w 2889213"/>
              <a:gd name="connsiteY19" fmla="*/ 1585086 h 1800430"/>
              <a:gd name="connsiteX20" fmla="*/ 1415819 w 2889213"/>
              <a:gd name="connsiteY20" fmla="*/ 1219713 h 1800430"/>
              <a:gd name="connsiteX21" fmla="*/ 665501 w 2889213"/>
              <a:gd name="connsiteY21" fmla="*/ 1160992 h 1800430"/>
              <a:gd name="connsiteX22" fmla="*/ 0 w 2889213"/>
              <a:gd name="connsiteY22" fmla="*/ 1010928 h 1800430"/>
              <a:gd name="connsiteX23" fmla="*/ 13050 w 2889213"/>
              <a:gd name="connsiteY23" fmla="*/ 169268 h 1800430"/>
              <a:gd name="connsiteX24" fmla="*/ 1348782 w 2889213"/>
              <a:gd name="connsiteY24" fmla="*/ 0 h 1800430"/>
              <a:gd name="connsiteX0" fmla="*/ 2150164 w 2889213"/>
              <a:gd name="connsiteY0" fmla="*/ 113773 h 1800456"/>
              <a:gd name="connsiteX1" fmla="*/ 2655476 w 2889213"/>
              <a:gd name="connsiteY1" fmla="*/ 469395 h 1800456"/>
              <a:gd name="connsiteX2" fmla="*/ 2828170 w 2889213"/>
              <a:gd name="connsiteY2" fmla="*/ 895281 h 1800456"/>
              <a:gd name="connsiteX3" fmla="*/ 2883834 w 2889213"/>
              <a:gd name="connsiteY3" fmla="*/ 1193615 h 1800456"/>
              <a:gd name="connsiteX4" fmla="*/ 2840612 w 2889213"/>
              <a:gd name="connsiteY4" fmla="*/ 1449135 h 1800456"/>
              <a:gd name="connsiteX5" fmla="*/ 2632493 w 2889213"/>
              <a:gd name="connsiteY5" fmla="*/ 1060062 h 1800456"/>
              <a:gd name="connsiteX6" fmla="*/ 2150164 w 2889213"/>
              <a:gd name="connsiteY6" fmla="*/ 113773 h 1800456"/>
              <a:gd name="connsiteX7" fmla="*/ 1348782 w 2889213"/>
              <a:gd name="connsiteY7" fmla="*/ 0 h 1800456"/>
              <a:gd name="connsiteX8" fmla="*/ 1714668 w 2889213"/>
              <a:gd name="connsiteY8" fmla="*/ 204372 h 1800456"/>
              <a:gd name="connsiteX9" fmla="*/ 1866896 w 2889213"/>
              <a:gd name="connsiteY9" fmla="*/ 462766 h 1800456"/>
              <a:gd name="connsiteX10" fmla="*/ 1973469 w 2889213"/>
              <a:gd name="connsiteY10" fmla="*/ 669299 h 1800456"/>
              <a:gd name="connsiteX11" fmla="*/ 1866010 w 2889213"/>
              <a:gd name="connsiteY11" fmla="*/ 762998 h 1800456"/>
              <a:gd name="connsiteX12" fmla="*/ 2733769 w 2889213"/>
              <a:gd name="connsiteY12" fmla="*/ 1271909 h 1800456"/>
              <a:gd name="connsiteX13" fmla="*/ 2694623 w 2889213"/>
              <a:gd name="connsiteY13" fmla="*/ 1524483 h 1800456"/>
              <a:gd name="connsiteX14" fmla="*/ 2385869 w 2889213"/>
              <a:gd name="connsiteY14" fmla="*/ 1470403 h 1800456"/>
              <a:gd name="connsiteX15" fmla="*/ 2191986 w 2889213"/>
              <a:gd name="connsiteY15" fmla="*/ 1800407 h 1800456"/>
              <a:gd name="connsiteX16" fmla="*/ 2074819 w 2889213"/>
              <a:gd name="connsiteY16" fmla="*/ 1450562 h 1800456"/>
              <a:gd name="connsiteX17" fmla="*/ 1739085 w 2889213"/>
              <a:gd name="connsiteY17" fmla="*/ 1756177 h 1800456"/>
              <a:gd name="connsiteX18" fmla="*/ 1648664 w 2889213"/>
              <a:gd name="connsiteY18" fmla="*/ 1466917 h 1800456"/>
              <a:gd name="connsiteX19" fmla="*/ 1376671 w 2889213"/>
              <a:gd name="connsiteY19" fmla="*/ 1585086 h 1800456"/>
              <a:gd name="connsiteX20" fmla="*/ 1415819 w 2889213"/>
              <a:gd name="connsiteY20" fmla="*/ 1219713 h 1800456"/>
              <a:gd name="connsiteX21" fmla="*/ 665501 w 2889213"/>
              <a:gd name="connsiteY21" fmla="*/ 1160992 h 1800456"/>
              <a:gd name="connsiteX22" fmla="*/ 0 w 2889213"/>
              <a:gd name="connsiteY22" fmla="*/ 1010928 h 1800456"/>
              <a:gd name="connsiteX23" fmla="*/ 13050 w 2889213"/>
              <a:gd name="connsiteY23" fmla="*/ 169268 h 1800456"/>
              <a:gd name="connsiteX24" fmla="*/ 1348782 w 2889213"/>
              <a:gd name="connsiteY24" fmla="*/ 0 h 1800456"/>
              <a:gd name="connsiteX0" fmla="*/ 2150164 w 2889213"/>
              <a:gd name="connsiteY0" fmla="*/ 113773 h 1811599"/>
              <a:gd name="connsiteX1" fmla="*/ 2655476 w 2889213"/>
              <a:gd name="connsiteY1" fmla="*/ 469395 h 1811599"/>
              <a:gd name="connsiteX2" fmla="*/ 2828170 w 2889213"/>
              <a:gd name="connsiteY2" fmla="*/ 895281 h 1811599"/>
              <a:gd name="connsiteX3" fmla="*/ 2883834 w 2889213"/>
              <a:gd name="connsiteY3" fmla="*/ 1193615 h 1811599"/>
              <a:gd name="connsiteX4" fmla="*/ 2840612 w 2889213"/>
              <a:gd name="connsiteY4" fmla="*/ 1449135 h 1811599"/>
              <a:gd name="connsiteX5" fmla="*/ 2632493 w 2889213"/>
              <a:gd name="connsiteY5" fmla="*/ 1060062 h 1811599"/>
              <a:gd name="connsiteX6" fmla="*/ 2150164 w 2889213"/>
              <a:gd name="connsiteY6" fmla="*/ 113773 h 1811599"/>
              <a:gd name="connsiteX7" fmla="*/ 1348782 w 2889213"/>
              <a:gd name="connsiteY7" fmla="*/ 0 h 1811599"/>
              <a:gd name="connsiteX8" fmla="*/ 1714668 w 2889213"/>
              <a:gd name="connsiteY8" fmla="*/ 204372 h 1811599"/>
              <a:gd name="connsiteX9" fmla="*/ 1866896 w 2889213"/>
              <a:gd name="connsiteY9" fmla="*/ 462766 h 1811599"/>
              <a:gd name="connsiteX10" fmla="*/ 1973469 w 2889213"/>
              <a:gd name="connsiteY10" fmla="*/ 669299 h 1811599"/>
              <a:gd name="connsiteX11" fmla="*/ 1866010 w 2889213"/>
              <a:gd name="connsiteY11" fmla="*/ 762998 h 1811599"/>
              <a:gd name="connsiteX12" fmla="*/ 2733769 w 2889213"/>
              <a:gd name="connsiteY12" fmla="*/ 1271909 h 1811599"/>
              <a:gd name="connsiteX13" fmla="*/ 2694623 w 2889213"/>
              <a:gd name="connsiteY13" fmla="*/ 1524483 h 1811599"/>
              <a:gd name="connsiteX14" fmla="*/ 2385869 w 2889213"/>
              <a:gd name="connsiteY14" fmla="*/ 1470403 h 1811599"/>
              <a:gd name="connsiteX15" fmla="*/ 2214278 w 2889213"/>
              <a:gd name="connsiteY15" fmla="*/ 1811553 h 1811599"/>
              <a:gd name="connsiteX16" fmla="*/ 2074819 w 2889213"/>
              <a:gd name="connsiteY16" fmla="*/ 1450562 h 1811599"/>
              <a:gd name="connsiteX17" fmla="*/ 1739085 w 2889213"/>
              <a:gd name="connsiteY17" fmla="*/ 1756177 h 1811599"/>
              <a:gd name="connsiteX18" fmla="*/ 1648664 w 2889213"/>
              <a:gd name="connsiteY18" fmla="*/ 1466917 h 1811599"/>
              <a:gd name="connsiteX19" fmla="*/ 1376671 w 2889213"/>
              <a:gd name="connsiteY19" fmla="*/ 1585086 h 1811599"/>
              <a:gd name="connsiteX20" fmla="*/ 1415819 w 2889213"/>
              <a:gd name="connsiteY20" fmla="*/ 1219713 h 1811599"/>
              <a:gd name="connsiteX21" fmla="*/ 665501 w 2889213"/>
              <a:gd name="connsiteY21" fmla="*/ 1160992 h 1811599"/>
              <a:gd name="connsiteX22" fmla="*/ 0 w 2889213"/>
              <a:gd name="connsiteY22" fmla="*/ 1010928 h 1811599"/>
              <a:gd name="connsiteX23" fmla="*/ 13050 w 2889213"/>
              <a:gd name="connsiteY23" fmla="*/ 169268 h 1811599"/>
              <a:gd name="connsiteX24" fmla="*/ 1348782 w 2889213"/>
              <a:gd name="connsiteY24" fmla="*/ 0 h 1811599"/>
              <a:gd name="connsiteX0" fmla="*/ 2150164 w 2889213"/>
              <a:gd name="connsiteY0" fmla="*/ 113773 h 1811553"/>
              <a:gd name="connsiteX1" fmla="*/ 2655476 w 2889213"/>
              <a:gd name="connsiteY1" fmla="*/ 469395 h 1811553"/>
              <a:gd name="connsiteX2" fmla="*/ 2828170 w 2889213"/>
              <a:gd name="connsiteY2" fmla="*/ 895281 h 1811553"/>
              <a:gd name="connsiteX3" fmla="*/ 2883834 w 2889213"/>
              <a:gd name="connsiteY3" fmla="*/ 1193615 h 1811553"/>
              <a:gd name="connsiteX4" fmla="*/ 2840612 w 2889213"/>
              <a:gd name="connsiteY4" fmla="*/ 1449135 h 1811553"/>
              <a:gd name="connsiteX5" fmla="*/ 2632493 w 2889213"/>
              <a:gd name="connsiteY5" fmla="*/ 1060062 h 1811553"/>
              <a:gd name="connsiteX6" fmla="*/ 2150164 w 2889213"/>
              <a:gd name="connsiteY6" fmla="*/ 113773 h 1811553"/>
              <a:gd name="connsiteX7" fmla="*/ 1348782 w 2889213"/>
              <a:gd name="connsiteY7" fmla="*/ 0 h 1811553"/>
              <a:gd name="connsiteX8" fmla="*/ 1714668 w 2889213"/>
              <a:gd name="connsiteY8" fmla="*/ 204372 h 1811553"/>
              <a:gd name="connsiteX9" fmla="*/ 1866896 w 2889213"/>
              <a:gd name="connsiteY9" fmla="*/ 462766 h 1811553"/>
              <a:gd name="connsiteX10" fmla="*/ 1973469 w 2889213"/>
              <a:gd name="connsiteY10" fmla="*/ 669299 h 1811553"/>
              <a:gd name="connsiteX11" fmla="*/ 1866010 w 2889213"/>
              <a:gd name="connsiteY11" fmla="*/ 762998 h 1811553"/>
              <a:gd name="connsiteX12" fmla="*/ 2733769 w 2889213"/>
              <a:gd name="connsiteY12" fmla="*/ 1271909 h 1811553"/>
              <a:gd name="connsiteX13" fmla="*/ 2694623 w 2889213"/>
              <a:gd name="connsiteY13" fmla="*/ 1524483 h 1811553"/>
              <a:gd name="connsiteX14" fmla="*/ 2385869 w 2889213"/>
              <a:gd name="connsiteY14" fmla="*/ 1470403 h 1811553"/>
              <a:gd name="connsiteX15" fmla="*/ 2214278 w 2889213"/>
              <a:gd name="connsiteY15" fmla="*/ 1811553 h 1811553"/>
              <a:gd name="connsiteX16" fmla="*/ 2074819 w 2889213"/>
              <a:gd name="connsiteY16" fmla="*/ 1450562 h 1811553"/>
              <a:gd name="connsiteX17" fmla="*/ 1739085 w 2889213"/>
              <a:gd name="connsiteY17" fmla="*/ 1756177 h 1811553"/>
              <a:gd name="connsiteX18" fmla="*/ 1648664 w 2889213"/>
              <a:gd name="connsiteY18" fmla="*/ 1466917 h 1811553"/>
              <a:gd name="connsiteX19" fmla="*/ 1376671 w 2889213"/>
              <a:gd name="connsiteY19" fmla="*/ 1585086 h 1811553"/>
              <a:gd name="connsiteX20" fmla="*/ 1415819 w 2889213"/>
              <a:gd name="connsiteY20" fmla="*/ 1219713 h 1811553"/>
              <a:gd name="connsiteX21" fmla="*/ 665501 w 2889213"/>
              <a:gd name="connsiteY21" fmla="*/ 1160992 h 1811553"/>
              <a:gd name="connsiteX22" fmla="*/ 0 w 2889213"/>
              <a:gd name="connsiteY22" fmla="*/ 1010928 h 1811553"/>
              <a:gd name="connsiteX23" fmla="*/ 13050 w 2889213"/>
              <a:gd name="connsiteY23" fmla="*/ 169268 h 1811553"/>
              <a:gd name="connsiteX24" fmla="*/ 1348782 w 2889213"/>
              <a:gd name="connsiteY24" fmla="*/ 0 h 1811553"/>
              <a:gd name="connsiteX0" fmla="*/ 2150164 w 2889213"/>
              <a:gd name="connsiteY0" fmla="*/ 113773 h 1811553"/>
              <a:gd name="connsiteX1" fmla="*/ 2655476 w 2889213"/>
              <a:gd name="connsiteY1" fmla="*/ 469395 h 1811553"/>
              <a:gd name="connsiteX2" fmla="*/ 2828170 w 2889213"/>
              <a:gd name="connsiteY2" fmla="*/ 895281 h 1811553"/>
              <a:gd name="connsiteX3" fmla="*/ 2883834 w 2889213"/>
              <a:gd name="connsiteY3" fmla="*/ 1193615 h 1811553"/>
              <a:gd name="connsiteX4" fmla="*/ 2840612 w 2889213"/>
              <a:gd name="connsiteY4" fmla="*/ 1449135 h 1811553"/>
              <a:gd name="connsiteX5" fmla="*/ 2632493 w 2889213"/>
              <a:gd name="connsiteY5" fmla="*/ 1060062 h 1811553"/>
              <a:gd name="connsiteX6" fmla="*/ 2150164 w 2889213"/>
              <a:gd name="connsiteY6" fmla="*/ 113773 h 1811553"/>
              <a:gd name="connsiteX7" fmla="*/ 1348782 w 2889213"/>
              <a:gd name="connsiteY7" fmla="*/ 0 h 1811553"/>
              <a:gd name="connsiteX8" fmla="*/ 1714668 w 2889213"/>
              <a:gd name="connsiteY8" fmla="*/ 204372 h 1811553"/>
              <a:gd name="connsiteX9" fmla="*/ 1866896 w 2889213"/>
              <a:gd name="connsiteY9" fmla="*/ 462766 h 1811553"/>
              <a:gd name="connsiteX10" fmla="*/ 1973469 w 2889213"/>
              <a:gd name="connsiteY10" fmla="*/ 669299 h 1811553"/>
              <a:gd name="connsiteX11" fmla="*/ 1866010 w 2889213"/>
              <a:gd name="connsiteY11" fmla="*/ 762998 h 1811553"/>
              <a:gd name="connsiteX12" fmla="*/ 2733769 w 2889213"/>
              <a:gd name="connsiteY12" fmla="*/ 1271909 h 1811553"/>
              <a:gd name="connsiteX13" fmla="*/ 2694623 w 2889213"/>
              <a:gd name="connsiteY13" fmla="*/ 1524483 h 1811553"/>
              <a:gd name="connsiteX14" fmla="*/ 2385869 w 2889213"/>
              <a:gd name="connsiteY14" fmla="*/ 1470403 h 1811553"/>
              <a:gd name="connsiteX15" fmla="*/ 2214278 w 2889213"/>
              <a:gd name="connsiteY15" fmla="*/ 1811553 h 1811553"/>
              <a:gd name="connsiteX16" fmla="*/ 2074819 w 2889213"/>
              <a:gd name="connsiteY16" fmla="*/ 1450562 h 1811553"/>
              <a:gd name="connsiteX17" fmla="*/ 1739085 w 2889213"/>
              <a:gd name="connsiteY17" fmla="*/ 1756177 h 1811553"/>
              <a:gd name="connsiteX18" fmla="*/ 1648664 w 2889213"/>
              <a:gd name="connsiteY18" fmla="*/ 1466917 h 1811553"/>
              <a:gd name="connsiteX19" fmla="*/ 1376671 w 2889213"/>
              <a:gd name="connsiteY19" fmla="*/ 1585086 h 1811553"/>
              <a:gd name="connsiteX20" fmla="*/ 1415819 w 2889213"/>
              <a:gd name="connsiteY20" fmla="*/ 1219713 h 1811553"/>
              <a:gd name="connsiteX21" fmla="*/ 665501 w 2889213"/>
              <a:gd name="connsiteY21" fmla="*/ 1160992 h 1811553"/>
              <a:gd name="connsiteX22" fmla="*/ 0 w 2889213"/>
              <a:gd name="connsiteY22" fmla="*/ 1010928 h 1811553"/>
              <a:gd name="connsiteX23" fmla="*/ 13050 w 2889213"/>
              <a:gd name="connsiteY23" fmla="*/ 169268 h 1811553"/>
              <a:gd name="connsiteX24" fmla="*/ 1348782 w 2889213"/>
              <a:gd name="connsiteY24" fmla="*/ 0 h 181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89213" h="1811553">
                <a:moveTo>
                  <a:pt x="2150164" y="113773"/>
                </a:moveTo>
                <a:lnTo>
                  <a:pt x="2655476" y="469395"/>
                </a:lnTo>
                <a:cubicBezTo>
                  <a:pt x="2724937" y="612627"/>
                  <a:pt x="2790110" y="774578"/>
                  <a:pt x="2828170" y="895281"/>
                </a:cubicBezTo>
                <a:cubicBezTo>
                  <a:pt x="2845006" y="1009922"/>
                  <a:pt x="2872906" y="1094971"/>
                  <a:pt x="2883834" y="1193615"/>
                </a:cubicBezTo>
                <a:cubicBezTo>
                  <a:pt x="2898597" y="1276508"/>
                  <a:pt x="2882583" y="1383685"/>
                  <a:pt x="2840612" y="1449135"/>
                </a:cubicBezTo>
                <a:cubicBezTo>
                  <a:pt x="2801112" y="1388173"/>
                  <a:pt x="2764708" y="1276910"/>
                  <a:pt x="2632493" y="1060062"/>
                </a:cubicBezTo>
                <a:cubicBezTo>
                  <a:pt x="2521003" y="837054"/>
                  <a:pt x="2268591" y="370791"/>
                  <a:pt x="2150164" y="113773"/>
                </a:cubicBezTo>
                <a:close/>
                <a:moveTo>
                  <a:pt x="1348782" y="0"/>
                </a:moveTo>
                <a:cubicBezTo>
                  <a:pt x="1445338" y="154432"/>
                  <a:pt x="1639668" y="165874"/>
                  <a:pt x="1714668" y="204372"/>
                </a:cubicBezTo>
                <a:cubicBezTo>
                  <a:pt x="1723722" y="285320"/>
                  <a:pt x="1831199" y="402612"/>
                  <a:pt x="1866896" y="462766"/>
                </a:cubicBezTo>
                <a:cubicBezTo>
                  <a:pt x="1913125" y="544588"/>
                  <a:pt x="1935949" y="596454"/>
                  <a:pt x="1973469" y="669299"/>
                </a:cubicBezTo>
                <a:cubicBezTo>
                  <a:pt x="1909251" y="682689"/>
                  <a:pt x="1863715" y="712895"/>
                  <a:pt x="1866010" y="762998"/>
                </a:cubicBezTo>
                <a:cubicBezTo>
                  <a:pt x="1884495" y="971782"/>
                  <a:pt x="2517373" y="1008755"/>
                  <a:pt x="2733769" y="1271909"/>
                </a:cubicBezTo>
                <a:cubicBezTo>
                  <a:pt x="2839248" y="1365427"/>
                  <a:pt x="2779441" y="1512521"/>
                  <a:pt x="2694623" y="1524483"/>
                </a:cubicBezTo>
                <a:cubicBezTo>
                  <a:pt x="2575007" y="1522308"/>
                  <a:pt x="2538107" y="1485627"/>
                  <a:pt x="2385869" y="1470403"/>
                </a:cubicBezTo>
                <a:cubicBezTo>
                  <a:pt x="2333676" y="1639614"/>
                  <a:pt x="2280982" y="1755416"/>
                  <a:pt x="2214278" y="1811553"/>
                </a:cubicBezTo>
                <a:cubicBezTo>
                  <a:pt x="2147576" y="1804531"/>
                  <a:pt x="2033271" y="1685187"/>
                  <a:pt x="2074819" y="1450562"/>
                </a:cubicBezTo>
                <a:cubicBezTo>
                  <a:pt x="1992109" y="1541380"/>
                  <a:pt x="1856720" y="1716561"/>
                  <a:pt x="1739085" y="1756177"/>
                </a:cubicBezTo>
                <a:cubicBezTo>
                  <a:pt x="1647742" y="1688758"/>
                  <a:pt x="1625791" y="1561162"/>
                  <a:pt x="1648664" y="1466917"/>
                </a:cubicBezTo>
                <a:cubicBezTo>
                  <a:pt x="1575908" y="1517602"/>
                  <a:pt x="1475987" y="1575732"/>
                  <a:pt x="1376671" y="1585086"/>
                </a:cubicBezTo>
                <a:cubicBezTo>
                  <a:pt x="1265755" y="1421973"/>
                  <a:pt x="1344050" y="1304532"/>
                  <a:pt x="1415819" y="1219713"/>
                </a:cubicBezTo>
                <a:cubicBezTo>
                  <a:pt x="1106992" y="1284958"/>
                  <a:pt x="922130" y="1226237"/>
                  <a:pt x="665501" y="1160992"/>
                </a:cubicBezTo>
                <a:cubicBezTo>
                  <a:pt x="467591" y="1128369"/>
                  <a:pt x="282729" y="1004403"/>
                  <a:pt x="0" y="1010928"/>
                </a:cubicBezTo>
                <a:lnTo>
                  <a:pt x="13050" y="169268"/>
                </a:lnTo>
                <a:cubicBezTo>
                  <a:pt x="722590" y="234513"/>
                  <a:pt x="1132701" y="28762"/>
                  <a:pt x="134878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64" name="TextBox 63"/>
          <p:cNvSpPr txBox="1"/>
          <p:nvPr/>
        </p:nvSpPr>
        <p:spPr>
          <a:xfrm>
            <a:off x="5507779" y="4215366"/>
            <a:ext cx="857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01556A2-3BC9-B4EA-6244-E125B0FAA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ontent Placeholder 6">
                <a:extLst>
                  <a:ext uri="{FF2B5EF4-FFF2-40B4-BE49-F238E27FC236}">
                    <a16:creationId xmlns:a16="http://schemas.microsoft.com/office/drawing/2014/main" id="{BC01652F-8650-31B4-F937-2B764B044E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29388" y="905000"/>
                <a:ext cx="5823217" cy="1058952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000" b="1" dirty="0"/>
                  <a:t>Misalkan </a:t>
                </a:r>
                <a:r>
                  <a:rPr lang="en-US" sz="2000" b="1" dirty="0" err="1"/>
                  <a:t>terdapat</a:t>
                </a:r>
                <a:r>
                  <a:rPr lang="en-US" sz="2000" b="1" dirty="0"/>
                  <a:t> </a:t>
                </a:r>
                <a:r>
                  <a:rPr lang="en-US" sz="2000" b="1" dirty="0" err="1"/>
                  <a:t>fungsi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𝒇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b="1" dirty="0" err="1"/>
                  <a:t>memetakan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2000" b="1" dirty="0"/>
                  <a:t> ke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𝒇</m:t>
                    </m:r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b="1" dirty="0" err="1"/>
                  <a:t>seperti</a:t>
                </a:r>
                <a:r>
                  <a:rPr lang="en-US" sz="2000" b="1" dirty="0"/>
                  <a:t> yang </a:t>
                </a:r>
                <a:r>
                  <a:rPr lang="en-US" sz="2000" b="1" dirty="0" err="1"/>
                  <a:t>diilustrasikan</a:t>
                </a:r>
                <a:r>
                  <a:rPr lang="en-US" sz="2000" b="1" dirty="0"/>
                  <a:t> </a:t>
                </a:r>
                <a:r>
                  <a:rPr lang="en-US" sz="2000" b="1" dirty="0" err="1"/>
                  <a:t>dengan</a:t>
                </a:r>
                <a:r>
                  <a:rPr lang="en-US" sz="2000" b="1" dirty="0"/>
                  <a:t> diagram </a:t>
                </a:r>
                <a:r>
                  <a:rPr lang="en-US" sz="2000" b="1" dirty="0" err="1"/>
                  <a:t>panah</a:t>
                </a:r>
                <a:r>
                  <a:rPr lang="en-US" sz="2000" b="1" dirty="0"/>
                  <a:t> </a:t>
                </a:r>
                <a:r>
                  <a:rPr lang="en-US" sz="2000" b="1" dirty="0" err="1"/>
                  <a:t>berikut</a:t>
                </a:r>
                <a:r>
                  <a:rPr lang="en-US" sz="2000" b="1" dirty="0"/>
                  <a:t>. </a:t>
                </a:r>
                <a:endParaRPr lang="id-ID" sz="2000" b="1" dirty="0"/>
              </a:p>
            </p:txBody>
          </p:sp>
        </mc:Choice>
        <mc:Fallback xmlns="">
          <p:sp>
            <p:nvSpPr>
              <p:cNvPr id="39" name="Content Placeholder 6">
                <a:extLst>
                  <a:ext uri="{FF2B5EF4-FFF2-40B4-BE49-F238E27FC236}">
                    <a16:creationId xmlns:a16="http://schemas.microsoft.com/office/drawing/2014/main" id="{BC01652F-8650-31B4-F937-2B764B044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388" y="905000"/>
                <a:ext cx="5823217" cy="1058952"/>
              </a:xfrm>
              <a:prstGeom prst="rect">
                <a:avLst/>
              </a:prstGeom>
              <a:blipFill>
                <a:blip r:embed="rId4"/>
                <a:stretch>
                  <a:fillRect l="-1047" t="-2874" r="-1152" b="-5172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: Beveled 39">
            <a:extLst>
              <a:ext uri="{FF2B5EF4-FFF2-40B4-BE49-F238E27FC236}">
                <a16:creationId xmlns:a16="http://schemas.microsoft.com/office/drawing/2014/main" id="{495CE178-9B0C-A5A9-6F79-6DA6AEC50EA4}"/>
              </a:ext>
            </a:extLst>
          </p:cNvPr>
          <p:cNvSpPr/>
          <p:nvPr/>
        </p:nvSpPr>
        <p:spPr>
          <a:xfrm>
            <a:off x="5507779" y="28864"/>
            <a:ext cx="5344826" cy="914399"/>
          </a:xfrm>
          <a:prstGeom prst="bevel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dirty="0">
                <a:solidFill>
                  <a:schemeClr val="tx1"/>
                </a:solidFill>
                <a:latin typeface="Trebuchet MS" pitchFamily="34" charset="0"/>
              </a:rPr>
              <a:t>DEFINISI FUNGSI INVERS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BE74361F-809C-C3AD-5F23-31D3DD756E82}"/>
                  </a:ext>
                </a:extLst>
              </p:cNvPr>
              <p:cNvSpPr txBox="1"/>
              <p:nvPr/>
            </p:nvSpPr>
            <p:spPr>
              <a:xfrm>
                <a:off x="5004584" y="3174070"/>
                <a:ext cx="947652" cy="578882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8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BE74361F-809C-C3AD-5F23-31D3DD756E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584" y="3174070"/>
                <a:ext cx="947652" cy="578882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Content Placeholder 6">
                <a:extLst>
                  <a:ext uri="{FF2B5EF4-FFF2-40B4-BE49-F238E27FC236}">
                    <a16:creationId xmlns:a16="http://schemas.microsoft.com/office/drawing/2014/main" id="{74C710C0-A16C-A444-4860-4D69ED22BB0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52236" y="4817880"/>
                <a:ext cx="4816271" cy="413787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000" b="1" dirty="0"/>
                  <a:t>Invers </a:t>
                </a:r>
                <a:r>
                  <a:rPr lang="en-US" sz="2000" b="1" dirty="0" err="1"/>
                  <a:t>dari</a:t>
                </a:r>
                <a:r>
                  <a:rPr lang="en-US" sz="2000" b="1" dirty="0"/>
                  <a:t> </a:t>
                </a:r>
                <a:r>
                  <a:rPr lang="en-US" sz="2000" b="1" dirty="0" err="1"/>
                  <a:t>fungsi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𝒇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b="1" dirty="0" err="1"/>
                  <a:t>ditulis</a:t>
                </a:r>
                <a:r>
                  <a:rPr lang="en-US" sz="2000" b="1" dirty="0"/>
                  <a:t> </a:t>
                </a:r>
                <a:r>
                  <a:rPr lang="en-US" sz="2000" b="1" dirty="0" err="1"/>
                  <a:t>sebagai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p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p>
                    </m:sSup>
                  </m:oMath>
                </a14:m>
                <a:endParaRPr lang="en-US" sz="2000" b="1" dirty="0"/>
              </a:p>
              <a:p>
                <a:pPr marL="0" indent="0" algn="just">
                  <a:buNone/>
                </a:pPr>
                <a:endParaRPr lang="id-ID" sz="2000" b="1" dirty="0"/>
              </a:p>
            </p:txBody>
          </p:sp>
        </mc:Choice>
        <mc:Fallback xmlns="">
          <p:sp>
            <p:nvSpPr>
              <p:cNvPr id="42" name="Content Placeholder 6">
                <a:extLst>
                  <a:ext uri="{FF2B5EF4-FFF2-40B4-BE49-F238E27FC236}">
                    <a16:creationId xmlns:a16="http://schemas.microsoft.com/office/drawing/2014/main" id="{74C710C0-A16C-A444-4860-4D69ED22BB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2236" y="4817880"/>
                <a:ext cx="4816271" cy="413787"/>
              </a:xfrm>
              <a:prstGeom prst="rect">
                <a:avLst/>
              </a:prstGeom>
              <a:blipFill>
                <a:blip r:embed="rId6"/>
                <a:stretch>
                  <a:fillRect l="-1266" t="-4412" b="-25000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AAB270E0-72B0-EB6D-33AB-DA1AEAECDA75}"/>
                  </a:ext>
                </a:extLst>
              </p:cNvPr>
              <p:cNvSpPr txBox="1"/>
              <p:nvPr/>
            </p:nvSpPr>
            <p:spPr>
              <a:xfrm>
                <a:off x="9602091" y="3172151"/>
                <a:ext cx="947652" cy="578882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b="0" dirty="0">
                    <a:solidFill>
                      <a:schemeClr val="tx1"/>
                    </a:solidFill>
                  </a:rPr>
                  <a:t>f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8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AAB270E0-72B0-EB6D-33AB-DA1AEAECD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2091" y="3172151"/>
                <a:ext cx="947652" cy="578882"/>
              </a:xfrm>
              <a:prstGeom prst="roundRect">
                <a:avLst/>
              </a:prstGeom>
              <a:blipFill>
                <a:blip r:embed="rId7"/>
                <a:stretch>
                  <a:fillRect l="-3750" t="-2000" b="-2100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Arrow: Curved Down 43">
            <a:extLst>
              <a:ext uri="{FF2B5EF4-FFF2-40B4-BE49-F238E27FC236}">
                <a16:creationId xmlns:a16="http://schemas.microsoft.com/office/drawing/2014/main" id="{E02FD18C-D7DE-6434-491C-92D2A5A22062}"/>
              </a:ext>
            </a:extLst>
          </p:cNvPr>
          <p:cNvSpPr/>
          <p:nvPr/>
        </p:nvSpPr>
        <p:spPr>
          <a:xfrm>
            <a:off x="5478410" y="2109645"/>
            <a:ext cx="4956311" cy="96375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Arrow: Curved Up 44">
            <a:extLst>
              <a:ext uri="{FF2B5EF4-FFF2-40B4-BE49-F238E27FC236}">
                <a16:creationId xmlns:a16="http://schemas.microsoft.com/office/drawing/2014/main" id="{CF71BBF1-2E26-51EB-4E35-BEC0690B4395}"/>
              </a:ext>
            </a:extLst>
          </p:cNvPr>
          <p:cNvSpPr/>
          <p:nvPr/>
        </p:nvSpPr>
        <p:spPr>
          <a:xfrm flipH="1">
            <a:off x="5183415" y="3742548"/>
            <a:ext cx="4956311" cy="83388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DDB21598-6A43-4974-C7E5-9794CF145D86}"/>
                  </a:ext>
                </a:extLst>
              </p:cNvPr>
              <p:cNvSpPr txBox="1"/>
              <p:nvPr/>
            </p:nvSpPr>
            <p:spPr>
              <a:xfrm>
                <a:off x="4764393" y="2266062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𝒇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DDB21598-6A43-4974-C7E5-9794CF145D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4393" y="2266062"/>
                <a:ext cx="6096000" cy="369332"/>
              </a:xfrm>
              <a:prstGeom prst="rect">
                <a:avLst/>
              </a:prstGeom>
              <a:blipFill>
                <a:blip r:embed="rId8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FEE2226A-A377-F902-4321-0AD84ADDA1B3}"/>
                  </a:ext>
                </a:extLst>
              </p:cNvPr>
              <p:cNvSpPr txBox="1"/>
              <p:nvPr/>
            </p:nvSpPr>
            <p:spPr>
              <a:xfrm>
                <a:off x="4908565" y="4043177"/>
                <a:ext cx="6096000" cy="375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  <m:sup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FEE2226A-A377-F902-4321-0AD84ADDA1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8565" y="4043177"/>
                <a:ext cx="6096000" cy="375552"/>
              </a:xfrm>
              <a:prstGeom prst="rect">
                <a:avLst/>
              </a:prstGeom>
              <a:blipFill>
                <a:blip r:embed="rId9"/>
                <a:stretch>
                  <a:fillRect b="-129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8578600-874D-A205-061C-0018BCC8F66F}"/>
                  </a:ext>
                </a:extLst>
              </p:cNvPr>
              <p:cNvSpPr txBox="1"/>
              <p:nvPr/>
            </p:nvSpPr>
            <p:spPr>
              <a:xfrm>
                <a:off x="5428284" y="5464628"/>
                <a:ext cx="5576281" cy="652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b="1" i="0" dirty="0">
                    <a:latin typeface="+mj-lt"/>
                  </a:rPr>
                  <a:t>Sebuah </a:t>
                </a:r>
                <a:r>
                  <a:rPr lang="en-US" b="1" i="0" dirty="0" err="1">
                    <a:latin typeface="+mj-lt"/>
                  </a:rPr>
                  <a:t>fungsi</a:t>
                </a:r>
                <a:r>
                  <a:rPr lang="en-US" b="1" i="0" dirty="0">
                    <a:latin typeface="+mj-lt"/>
                  </a:rPr>
                  <a:t> f </a:t>
                </a:r>
                <a:r>
                  <a:rPr lang="en-US" b="1" i="0" dirty="0" err="1">
                    <a:latin typeface="+mj-lt"/>
                  </a:rPr>
                  <a:t>mempunyai</a:t>
                </a:r>
                <a:r>
                  <a:rPr lang="en-US" b="1" i="0" dirty="0">
                    <a:latin typeface="+mj-lt"/>
                  </a:rPr>
                  <a:t> </a:t>
                </a:r>
                <a:r>
                  <a:rPr lang="en-US" b="1" i="0" dirty="0" err="1">
                    <a:latin typeface="+mj-lt"/>
                  </a:rPr>
                  <a:t>fungsi</a:t>
                </a:r>
                <a:r>
                  <a:rPr lang="en-US" b="1" i="0" dirty="0">
                    <a:latin typeface="+mj-lt"/>
                  </a:rPr>
                  <a:t> invers (</a:t>
                </a:r>
                <a:r>
                  <a:rPr lang="en-US" b="1" i="0" dirty="0" err="1">
                    <a:latin typeface="+mj-lt"/>
                  </a:rPr>
                  <a:t>kebalikan</a:t>
                </a:r>
                <a:r>
                  <a:rPr lang="en-US" b="1" i="0" dirty="0">
                    <a:latin typeface="+mj-lt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p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b="1" i="0" dirty="0">
                    <a:latin typeface="+mj-lt"/>
                  </a:rPr>
                  <a:t> </a:t>
                </a:r>
                <a:r>
                  <a:rPr lang="en-US" b="1" i="0" dirty="0" err="1">
                    <a:latin typeface="+mj-lt"/>
                  </a:rPr>
                  <a:t>jika</a:t>
                </a:r>
                <a:r>
                  <a:rPr lang="en-US" b="1" i="0" dirty="0">
                    <a:latin typeface="+mj-lt"/>
                  </a:rPr>
                  <a:t> f </a:t>
                </a:r>
                <a:r>
                  <a:rPr lang="en-US" b="1" i="0" dirty="0" err="1">
                    <a:latin typeface="+mj-lt"/>
                  </a:rPr>
                  <a:t>adalah</a:t>
                </a:r>
                <a:r>
                  <a:rPr lang="en-US" b="1" i="0" dirty="0">
                    <a:latin typeface="+mj-lt"/>
                  </a:rPr>
                  <a:t> </a:t>
                </a:r>
                <a:r>
                  <a:rPr lang="en-US" b="1" i="0" dirty="0" err="1">
                    <a:latin typeface="+mj-lt"/>
                  </a:rPr>
                  <a:t>fungsi</a:t>
                </a:r>
                <a:r>
                  <a:rPr lang="en-US" b="1" i="0" dirty="0">
                    <a:latin typeface="+mj-lt"/>
                  </a:rPr>
                  <a:t> </a:t>
                </a:r>
                <a:r>
                  <a:rPr lang="en-US" b="1" i="0" dirty="0" err="1">
                    <a:latin typeface="+mj-lt"/>
                  </a:rPr>
                  <a:t>satu-satu</a:t>
                </a:r>
                <a:r>
                  <a:rPr lang="en-US" b="1" i="0" dirty="0">
                    <a:latin typeface="+mj-lt"/>
                  </a:rPr>
                  <a:t> dan </a:t>
                </a:r>
                <a:r>
                  <a:rPr lang="en-US" b="1" i="0" dirty="0" err="1">
                    <a:latin typeface="+mj-lt"/>
                  </a:rPr>
                  <a:t>fungsi</a:t>
                </a:r>
                <a:r>
                  <a:rPr lang="en-US" b="1" i="0" dirty="0">
                    <a:latin typeface="+mj-lt"/>
                  </a:rPr>
                  <a:t> pada (</a:t>
                </a:r>
                <a:r>
                  <a:rPr lang="en-US" b="1" i="0" dirty="0" err="1">
                    <a:latin typeface="+mj-lt"/>
                  </a:rPr>
                  <a:t>bijektif</a:t>
                </a:r>
                <a:r>
                  <a:rPr lang="en-US" b="1" i="0" dirty="0">
                    <a:latin typeface="+mj-lt"/>
                  </a:rPr>
                  <a:t>).</a:t>
                </a:r>
                <a:endParaRPr lang="en-US" dirty="0"/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8578600-874D-A205-061C-0018BCC8F6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8284" y="5464628"/>
                <a:ext cx="5576281" cy="652551"/>
              </a:xfrm>
              <a:prstGeom prst="rect">
                <a:avLst/>
              </a:prstGeom>
              <a:blipFill>
                <a:blip r:embed="rId10"/>
                <a:stretch>
                  <a:fillRect l="-874" t="-3738" b="-14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816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 animBg="1"/>
      <p:bldP spid="41" grpId="0" animBg="1"/>
      <p:bldP spid="42" grpId="0"/>
      <p:bldP spid="43" grpId="0" animBg="1"/>
      <p:bldP spid="44" grpId="0" animBg="1"/>
      <p:bldP spid="45" grpId="0" animBg="1"/>
      <p:bldP spid="46" grpId="0"/>
      <p:bldP spid="47" grpId="0"/>
      <p:bldP spid="4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5712</TotalTime>
  <Words>1744</Words>
  <Application>Microsoft Office PowerPoint</Application>
  <PresentationFormat>Widescreen</PresentationFormat>
  <Paragraphs>182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body</vt:lpstr>
      <vt:lpstr>Calibri Light</vt:lpstr>
      <vt:lpstr>Cambria Math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maryeni</dc:creator>
  <cp:lastModifiedBy>lucy maryeni</cp:lastModifiedBy>
  <cp:revision>55</cp:revision>
  <dcterms:created xsi:type="dcterms:W3CDTF">2022-07-14T00:39:31Z</dcterms:created>
  <dcterms:modified xsi:type="dcterms:W3CDTF">2022-09-30T02:23:50Z</dcterms:modified>
</cp:coreProperties>
</file>